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66" r:id="rId7"/>
    <p:sldId id="267" r:id="rId8"/>
    <p:sldId id="259" r:id="rId9"/>
    <p:sldId id="260" r:id="rId10"/>
    <p:sldId id="261" r:id="rId11"/>
    <p:sldId id="262" r:id="rId12"/>
    <p:sldId id="263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A9AA-B537-487E-867C-B8A45BE6F69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D11C-1B9C-4D50-B1E9-B2F1F3C2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7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A9AA-B537-487E-867C-B8A45BE6F69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D11C-1B9C-4D50-B1E9-B2F1F3C2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2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A9AA-B537-487E-867C-B8A45BE6F69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D11C-1B9C-4D50-B1E9-B2F1F3C2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9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A9AA-B537-487E-867C-B8A45BE6F69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D11C-1B9C-4D50-B1E9-B2F1F3C2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5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A9AA-B537-487E-867C-B8A45BE6F69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D11C-1B9C-4D50-B1E9-B2F1F3C2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69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A9AA-B537-487E-867C-B8A45BE6F69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D11C-1B9C-4D50-B1E9-B2F1F3C2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8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A9AA-B537-487E-867C-B8A45BE6F69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D11C-1B9C-4D50-B1E9-B2F1F3C2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62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A9AA-B537-487E-867C-B8A45BE6F69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D11C-1B9C-4D50-B1E9-B2F1F3C2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4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A9AA-B537-487E-867C-B8A45BE6F69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D11C-1B9C-4D50-B1E9-B2F1F3C2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4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A9AA-B537-487E-867C-B8A45BE6F69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D11C-1B9C-4D50-B1E9-B2F1F3C2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9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A9AA-B537-487E-867C-B8A45BE6F69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D11C-1B9C-4D50-B1E9-B2F1F3C2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8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BA9AA-B537-487E-867C-B8A45BE6F697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AD11C-1B9C-4D50-B1E9-B2F1F3C2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7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>
                <a:latin typeface="Georgia" panose="02040502050405020303" pitchFamily="18" charset="0"/>
              </a:rPr>
              <a:t>Lucija Nežak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28368" y="1377857"/>
            <a:ext cx="11565924" cy="2387600"/>
          </a:xfrm>
        </p:spPr>
        <p:txBody>
          <a:bodyPr>
            <a:noAutofit/>
          </a:bodyPr>
          <a:lstStyle/>
          <a:p>
            <a:r>
              <a:rPr lang="hr-HR" sz="8800" b="1" dirty="0">
                <a:solidFill>
                  <a:srgbClr val="FFFF00"/>
                </a:solidFill>
                <a:latin typeface="Freestyle Script" panose="030804020302050B0404" pitchFamily="66" charset="0"/>
              </a:rPr>
              <a:t>MOJE ERASMUS ISKUSTVO</a:t>
            </a:r>
            <a:endParaRPr lang="en-US" sz="8800" b="1" dirty="0">
              <a:solidFill>
                <a:srgbClr val="FFFF00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246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51656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00188" y="1500187"/>
            <a:ext cx="6858000" cy="3857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99" y="1500189"/>
            <a:ext cx="6858000" cy="385762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34185" y="1500188"/>
            <a:ext cx="6858003" cy="3857626"/>
          </a:xfrm>
        </p:spPr>
      </p:pic>
    </p:spTree>
    <p:extLst>
      <p:ext uri="{BB962C8B-B14F-4D97-AF65-F5344CB8AC3E}">
        <p14:creationId xmlns:p14="http://schemas.microsoft.com/office/powerpoint/2010/main" val="4183096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496025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13060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4" y="0"/>
            <a:ext cx="12058768" cy="6722076"/>
          </a:xfrm>
        </p:spPr>
      </p:pic>
    </p:spTree>
    <p:extLst>
      <p:ext uri="{BB962C8B-B14F-4D97-AF65-F5344CB8AC3E}">
        <p14:creationId xmlns:p14="http://schemas.microsoft.com/office/powerpoint/2010/main" val="596717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5263" y="690790"/>
            <a:ext cx="3918857" cy="1463675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rgbClr val="00B0F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Hvala na pažnji! </a:t>
            </a:r>
            <a:r>
              <a:rPr lang="hr-HR" sz="4800" dirty="0">
                <a:solidFill>
                  <a:srgbClr val="00B0F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</a:t>
            </a:r>
            <a:r>
              <a:rPr lang="hr-HR" sz="4800" dirty="0">
                <a:solidFill>
                  <a:srgbClr val="00B0F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800" dirty="0">
              <a:solidFill>
                <a:srgbClr val="00B0F0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4304" y="3485717"/>
            <a:ext cx="3907426" cy="24485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532" y="2756264"/>
            <a:ext cx="8321040" cy="3907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46" y="88992"/>
            <a:ext cx="4741817" cy="266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96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524435" y="578224"/>
            <a:ext cx="293145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hr-HR" b="1" dirty="0">
                <a:latin typeface="Georgia" panose="02040502050405020303" pitchFamily="18" charset="0"/>
              </a:rPr>
              <a:t>15.06-15.08.2019</a:t>
            </a:r>
            <a:r>
              <a:rPr lang="en-US" b="1" dirty="0">
                <a:latin typeface="Georgia" panose="02040502050405020303" pitchFamily="18" charset="0"/>
              </a:rPr>
              <a:t>.</a:t>
            </a:r>
            <a:endParaRPr lang="hr-HR" b="1" dirty="0">
              <a:latin typeface="Georgia" panose="02040502050405020303" pitchFamily="18" charset="0"/>
            </a:endParaRPr>
          </a:p>
          <a:p>
            <a:r>
              <a:rPr lang="en-US" b="1" dirty="0" err="1">
                <a:latin typeface="Georgia" panose="02040502050405020303" pitchFamily="18" charset="0"/>
              </a:rPr>
              <a:t>Angra</a:t>
            </a:r>
            <a:r>
              <a:rPr lang="en-US" b="1" dirty="0">
                <a:latin typeface="Georgia" panose="02040502050405020303" pitchFamily="18" charset="0"/>
              </a:rPr>
              <a:t> do </a:t>
            </a:r>
            <a:r>
              <a:rPr lang="en-US" b="1" dirty="0" err="1">
                <a:latin typeface="Georgia" panose="02040502050405020303" pitchFamily="18" charset="0"/>
              </a:rPr>
              <a:t>Heroísmo</a:t>
            </a:r>
            <a:endParaRPr lang="en-US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250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5454" y="365125"/>
            <a:ext cx="4641758" cy="2015004"/>
          </a:xfrm>
        </p:spPr>
        <p:txBody>
          <a:bodyPr/>
          <a:lstStyle/>
          <a:p>
            <a:pPr algn="ctr"/>
            <a:r>
              <a:rPr lang="hr-HR" dirty="0">
                <a:latin typeface="Georgia" panose="02040502050405020303" pitchFamily="18" charset="0"/>
              </a:rPr>
              <a:t>Laboratorij za analizu tla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446821" y="1820114"/>
            <a:ext cx="6199096" cy="330545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454" y="3065928"/>
            <a:ext cx="5198735" cy="35064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329370" y="1539945"/>
            <a:ext cx="6207262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3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1729" y="363072"/>
            <a:ext cx="4706470" cy="1627094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>
                <a:latin typeface="Georgia" panose="02040502050405020303" pitchFamily="18" charset="0"/>
              </a:rPr>
              <a:t>Laboratorij za kulturu biljnog tkiva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05071" y="1703574"/>
            <a:ext cx="6291170" cy="36142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17974" y="2424877"/>
            <a:ext cx="4760256" cy="3890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979052" y="1424556"/>
            <a:ext cx="6291168" cy="417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8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765" y="293407"/>
            <a:ext cx="10515600" cy="1325563"/>
          </a:xfrm>
        </p:spPr>
        <p:txBody>
          <a:bodyPr/>
          <a:lstStyle/>
          <a:p>
            <a:r>
              <a:rPr lang="hr-HR" dirty="0">
                <a:latin typeface="Georgia" panose="02040502050405020303" pitchFamily="18" charset="0"/>
              </a:rPr>
              <a:t>Utjecaj Erasmus programa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Georgia" panose="02040502050405020303" pitchFamily="18" charset="0"/>
              </a:rPr>
              <a:t>znanje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2737878"/>
            <a:ext cx="5866404" cy="3299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43026" y="1579346"/>
            <a:ext cx="6319125" cy="389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5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57" y="271145"/>
            <a:ext cx="10515600" cy="4351338"/>
          </a:xfrm>
        </p:spPr>
        <p:txBody>
          <a:bodyPr/>
          <a:lstStyle/>
          <a:p>
            <a:r>
              <a:rPr lang="hr-HR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život u internacionalnom okruženju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07556" y="1878194"/>
            <a:ext cx="6101986" cy="3857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68584"/>
            <a:ext cx="6203406" cy="34894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6013"/>
            <a:ext cx="5394958" cy="26125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61353" y="2322263"/>
            <a:ext cx="6101987" cy="296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67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875383" cy="330490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04903"/>
            <a:ext cx="5875383" cy="3553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590905" y="1071153"/>
            <a:ext cx="6858000" cy="471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67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44105" y="1043835"/>
            <a:ext cx="6858000" cy="47703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958081" y="1500185"/>
            <a:ext cx="6858000" cy="3857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669870" y="1500186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58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24042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32</Words>
  <Application>Microsoft Office PowerPoint</Application>
  <PresentationFormat>Widescreen</PresentationFormat>
  <Paragraphs>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Freestyle Script</vt:lpstr>
      <vt:lpstr>Georgia</vt:lpstr>
      <vt:lpstr>Office Theme</vt:lpstr>
      <vt:lpstr>MOJE ERASMUS ISKUSTVO</vt:lpstr>
      <vt:lpstr>PowerPoint Presentation</vt:lpstr>
      <vt:lpstr>Laboratorij za analizu tla</vt:lpstr>
      <vt:lpstr>Laboratorij za kulturu biljnog tkiva</vt:lpstr>
      <vt:lpstr>Utjecaj Erasmus programa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 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 ERASMUS ISKUSTVO</dc:title>
  <dc:creator>Lucija Nezak</dc:creator>
  <cp:lastModifiedBy>Andreas Mađerić</cp:lastModifiedBy>
  <cp:revision>10</cp:revision>
  <dcterms:created xsi:type="dcterms:W3CDTF">2020-10-13T08:08:36Z</dcterms:created>
  <dcterms:modified xsi:type="dcterms:W3CDTF">2020-10-23T12:52:17Z</dcterms:modified>
</cp:coreProperties>
</file>