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8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41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88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40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96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6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72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17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40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19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0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9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9014-20F0-4A19-AF4F-C4C6AF4B5241}" type="datetimeFigureOut">
              <a:rPr lang="hr-HR" smtClean="0"/>
              <a:t>23.10.2020.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BFFF30C-B148-49DF-85E4-5E988D18214B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97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412DE1-72C4-46DE-96AD-C4DD88A33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927" y="1928749"/>
            <a:ext cx="8637073" cy="2541431"/>
          </a:xfrm>
        </p:spPr>
        <p:txBody>
          <a:bodyPr>
            <a:noAutofit/>
          </a:bodyPr>
          <a:lstStyle/>
          <a:p>
            <a:r>
              <a:rPr lang="hr-HR" sz="4000" dirty="0"/>
              <a:t>Erasmus + mobilnost</a:t>
            </a:r>
            <a:br>
              <a:rPr lang="hr-HR" sz="4000" dirty="0"/>
            </a:br>
            <a:br>
              <a:rPr lang="hr-HR" sz="4000" dirty="0"/>
            </a:br>
            <a:r>
              <a:rPr lang="hr-HR" sz="4000" dirty="0" err="1"/>
              <a:t>harper</a:t>
            </a:r>
            <a:r>
              <a:rPr lang="hr-HR" sz="4000" dirty="0"/>
              <a:t> </a:t>
            </a:r>
            <a:r>
              <a:rPr lang="hr-HR" sz="4000" dirty="0" err="1"/>
              <a:t>adams</a:t>
            </a:r>
            <a:r>
              <a:rPr lang="hr-HR" sz="4000" dirty="0"/>
              <a:t> </a:t>
            </a:r>
            <a:r>
              <a:rPr lang="hr-HR" sz="4000" dirty="0" err="1"/>
              <a:t>university</a:t>
            </a:r>
            <a:r>
              <a:rPr lang="hr-HR" sz="4000" dirty="0"/>
              <a:t>, </a:t>
            </a:r>
            <a:r>
              <a:rPr lang="hr-HR" sz="4000" dirty="0" err="1"/>
              <a:t>edgmond</a:t>
            </a:r>
            <a:br>
              <a:rPr lang="hr-HR" sz="4000" dirty="0"/>
            </a:br>
            <a:br>
              <a:rPr lang="hr-HR" sz="4000" dirty="0"/>
            </a:br>
            <a:r>
              <a:rPr lang="hr-HR" sz="4000" dirty="0"/>
              <a:t>Ujedinjeno Kraljevstvo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5E9D18E-15BD-4513-85C9-93BB1D019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7783" y="5528817"/>
            <a:ext cx="8637072" cy="977621"/>
          </a:xfrm>
        </p:spPr>
        <p:txBody>
          <a:bodyPr/>
          <a:lstStyle/>
          <a:p>
            <a:r>
              <a:rPr lang="hr-HR" dirty="0" err="1"/>
              <a:t>domagoj</a:t>
            </a:r>
            <a:r>
              <a:rPr lang="hr-HR" dirty="0"/>
              <a:t> </a:t>
            </a:r>
            <a:r>
              <a:rPr lang="hr-HR" dirty="0" err="1"/>
              <a:t>stančec</a:t>
            </a:r>
            <a:r>
              <a:rPr lang="hr-HR" dirty="0"/>
              <a:t>, </a:t>
            </a:r>
            <a:r>
              <a:rPr lang="hr-HR" dirty="0" err="1"/>
              <a:t>Mag.ing.agr</a:t>
            </a:r>
            <a:r>
              <a:rPr lang="hr-HR" dirty="0"/>
              <a:t>.</a:t>
            </a:r>
          </a:p>
        </p:txBody>
      </p:sp>
      <p:pic>
        <p:nvPicPr>
          <p:cNvPr id="1026" name="Picture 2" descr="Slikovni rezultat za erasmus plus">
            <a:extLst>
              <a:ext uri="{FF2B5EF4-FFF2-40B4-BE49-F238E27FC236}">
                <a16:creationId xmlns:a16="http://schemas.microsoft.com/office/drawing/2014/main" id="{50570303-129A-4B8E-9FF1-7E06A83DD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29" y="294141"/>
            <a:ext cx="2801257" cy="80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harper adams university">
            <a:extLst>
              <a:ext uri="{FF2B5EF4-FFF2-40B4-BE49-F238E27FC236}">
                <a16:creationId xmlns:a16="http://schemas.microsoft.com/office/drawing/2014/main" id="{C93F3292-0C1E-4DB2-843F-D204DE6D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565" y="41805"/>
            <a:ext cx="20955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3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84278A-7014-4C9B-AB6B-1D3854EA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Istraživanje na farmi peradi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FA60FE-5F41-481D-9876-D0D56031F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Trajanje tjedan dana</a:t>
            </a:r>
          </a:p>
          <a:p>
            <a:r>
              <a:rPr lang="hr-HR" sz="2800" dirty="0"/>
              <a:t>216 pilića</a:t>
            </a:r>
          </a:p>
          <a:p>
            <a:r>
              <a:rPr lang="hr-HR" sz="2800" dirty="0"/>
              <a:t>Sakupljanje fecesa</a:t>
            </a:r>
          </a:p>
          <a:p>
            <a:r>
              <a:rPr lang="hr-HR" sz="2800" dirty="0"/>
              <a:t>Rad u laboratoriju</a:t>
            </a:r>
          </a:p>
        </p:txBody>
      </p:sp>
    </p:spTree>
    <p:extLst>
      <p:ext uri="{BB962C8B-B14F-4D97-AF65-F5344CB8AC3E}">
        <p14:creationId xmlns:p14="http://schemas.microsoft.com/office/powerpoint/2010/main" val="4017216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 descr="Slika na kojoj se prikazuje na zatvorenom, namještaj&#10;&#10;Opis je generiran uz visoku pouzdanost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8" name="Picture 27" descr="Slika na kojoj se prikazuje na zatvorenom, namještaj&#10;&#10;Opis je generiran uz visoku pouzdanost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33" name="Rectangle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Slika 8" descr="Slika na kojoj se prikazuje zgrada, na zatvorenom&#10;&#10;Opis je generiran uz vrlo visoku pouzdanost">
            <a:extLst>
              <a:ext uri="{FF2B5EF4-FFF2-40B4-BE49-F238E27FC236}">
                <a16:creationId xmlns:a16="http://schemas.microsoft.com/office/drawing/2014/main" id="{B1DF2354-3F2E-4134-B835-F13240989F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631658" y="1116345"/>
            <a:ext cx="1980590" cy="3866172"/>
          </a:xfrm>
          <a:prstGeom prst="rect">
            <a:avLst/>
          </a:prstGeom>
        </p:spPr>
      </p:pic>
      <p:pic>
        <p:nvPicPr>
          <p:cNvPr id="7" name="Slika 6" descr="Slika na kojoj se prikazuje osoba, na zatvorenom, muškarac, zid&#10;&#10;Opis je generiran uz vrlo visoku pouzdanost">
            <a:extLst>
              <a:ext uri="{FF2B5EF4-FFF2-40B4-BE49-F238E27FC236}">
                <a16:creationId xmlns:a16="http://schemas.microsoft.com/office/drawing/2014/main" id="{58E2D524-8D1C-4A27-B754-4DB6411A3B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775974" y="1114596"/>
            <a:ext cx="1980590" cy="3866172"/>
          </a:xfrm>
          <a:prstGeom prst="rect">
            <a:avLst/>
          </a:prstGeom>
        </p:spPr>
      </p:pic>
      <p:pic>
        <p:nvPicPr>
          <p:cNvPr id="5" name="Rezervirano mjesto sadržaja 4" descr="Slika na kojoj se prikazuje osoba, zid, na zatvorenom, muškarac&#10;&#10;Opis je generiran uz vrlo visoku pouzdanost">
            <a:extLst>
              <a:ext uri="{FF2B5EF4-FFF2-40B4-BE49-F238E27FC236}">
                <a16:creationId xmlns:a16="http://schemas.microsoft.com/office/drawing/2014/main" id="{2E5A4AC0-4514-4131-BD81-A1A4DB1A3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926480" y="1114596"/>
            <a:ext cx="1980590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2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D31DF5F-EDD4-42F0-B539-A7919D31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2BCEC9-2CA3-44A0-8830-DA25C0442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A887C3-690B-4858-A6B1-19C93D6C7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139A8F-A07A-40ED-843E-77B6C1960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76A8FD-6218-4D71-BF00-94BB53A62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2F3A470-0440-4799-BF8F-1B29934D8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Rezervirano mjesto sadržaja 4" descr="Slika na kojoj se prikazuje osoba, na zatvorenom, dječak, mlado&#10;&#10;Opis je automatski generiran">
            <a:extLst>
              <a:ext uri="{FF2B5EF4-FFF2-40B4-BE49-F238E27FC236}">
                <a16:creationId xmlns:a16="http://schemas.microsoft.com/office/drawing/2014/main" id="{E4473B04-DD6E-4DEE-8805-F0F6F83EE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115" y="1116345"/>
            <a:ext cx="3059596" cy="3866172"/>
          </a:xfrm>
          <a:prstGeom prst="rect">
            <a:avLst/>
          </a:prstGeom>
        </p:spPr>
      </p:pic>
      <p:pic>
        <p:nvPicPr>
          <p:cNvPr id="7" name="Slika 6" descr="Slika na kojoj se prikazuje trava, ovca, sisavac, na otvorenom&#10;&#10;Opis je automatski generiran">
            <a:extLst>
              <a:ext uri="{FF2B5EF4-FFF2-40B4-BE49-F238E27FC236}">
                <a16:creationId xmlns:a16="http://schemas.microsoft.com/office/drawing/2014/main" id="{BB1C21B7-013B-4500-AD69-E16CA8B7AD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810" y="1116345"/>
            <a:ext cx="3059596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79AB70-86CA-4BFC-9505-60CD7D172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0DB027-013B-48E2-B164-DD510158E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3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1E8EC89-86BC-4558-B010-53DF36A5A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CCCDDFF-B9CC-494C-8BEE-2451CD79A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780AD98F-88EE-4D6F-9850-A2C6327D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3525184" cy="104923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4977EF3-E0BF-4719-9C15-8564B7D68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1D591A9B-C2C6-4EE1-91DC-891D08A2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3525184" cy="3450613"/>
          </a:xfrm>
        </p:spPr>
        <p:txBody>
          <a:bodyPr>
            <a:normAutofit/>
          </a:bodyPr>
          <a:lstStyle/>
          <a:p>
            <a:pPr>
              <a:buClr>
                <a:srgbClr val="5E83AC"/>
              </a:buClr>
            </a:pPr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B262BA2-33FB-46C7-9E00-E1EB51733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08" y="0"/>
            <a:ext cx="5277962" cy="6125417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42561B6-CF12-4880-BDE2-6D58329B8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839" y="0"/>
            <a:ext cx="5277969" cy="609150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5DC397C-2B77-4200-B02F-47CA26CA2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3AFA304-05B8-441F-BA73-B92E08BD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79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bcat">
            <a:hlinkClick r:id="" action="ppaction://media"/>
            <a:extLst>
              <a:ext uri="{FF2B5EF4-FFF2-40B4-BE49-F238E27FC236}">
                <a16:creationId xmlns:a16="http://schemas.microsoft.com/office/drawing/2014/main" id="{84C0C284-CF72-4BD2-860A-AA39B33E50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463" y="2016125"/>
            <a:ext cx="6122987" cy="3449638"/>
          </a:xfrm>
        </p:spPr>
      </p:pic>
    </p:spTree>
    <p:extLst>
      <p:ext uri="{BB962C8B-B14F-4D97-AF65-F5344CB8AC3E}">
        <p14:creationId xmlns:p14="http://schemas.microsoft.com/office/powerpoint/2010/main" val="363870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 descr="Slika na kojoj se prikazuje karta&#10;&#10;Opis je automatski generiran">
            <a:extLst>
              <a:ext uri="{FF2B5EF4-FFF2-40B4-BE49-F238E27FC236}">
                <a16:creationId xmlns:a16="http://schemas.microsoft.com/office/drawing/2014/main" id="{A55CE5EF-A513-4423-A92C-AD893A61B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766" y="643467"/>
            <a:ext cx="9746468" cy="48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5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B35102-1FF0-4997-A474-C307812E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HARPER ADAMS UNIVERSITY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55016D-0A19-47F8-AA88-011C447C0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OSNOVANO DAVNE 1901.</a:t>
            </a:r>
          </a:p>
          <a:p>
            <a:r>
              <a:rPr lang="hr-HR" sz="2800" dirty="0"/>
              <a:t>THOMAS HARPER ADAMS</a:t>
            </a:r>
          </a:p>
          <a:p>
            <a:r>
              <a:rPr lang="hr-HR" sz="2800" dirty="0"/>
              <a:t>5 AKADEMSKIH ODSJEKA</a:t>
            </a:r>
          </a:p>
          <a:p>
            <a:r>
              <a:rPr lang="hr-HR" sz="2800" dirty="0"/>
              <a:t>FARME 550 </a:t>
            </a:r>
            <a:r>
              <a:rPr lang="en-US" sz="2800" dirty="0"/>
              <a:t>ha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22684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Slika 7" descr="Slika na kojoj se prikazuje stablo, na otvorenom, trava, stajanje&#10;&#10;Opis je generiran uz vrlo visoku pouzdanost">
            <a:extLst>
              <a:ext uri="{FF2B5EF4-FFF2-40B4-BE49-F238E27FC236}">
                <a16:creationId xmlns:a16="http://schemas.microsoft.com/office/drawing/2014/main" id="{34DD26CD-5FD9-410F-8FB4-97E8EEE1DE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137" y="800598"/>
            <a:ext cx="4242437" cy="3181827"/>
          </a:xfrm>
          <a:prstGeom prst="rect">
            <a:avLst/>
          </a:prstGeom>
        </p:spPr>
      </p:pic>
      <p:pic>
        <p:nvPicPr>
          <p:cNvPr id="5" name="Rezervirano mjesto sadržaja 4" descr="Slika na kojoj se prikazuje trava, stablo, na otvorenom, nebo&#10;&#10;Opis je generiran uz vrlo visoku pouzdanost">
            <a:extLst>
              <a:ext uri="{FF2B5EF4-FFF2-40B4-BE49-F238E27FC236}">
                <a16:creationId xmlns:a16="http://schemas.microsoft.com/office/drawing/2014/main" id="{BE66CB46-66D2-4492-A55A-ABA209CB5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060" y="800598"/>
            <a:ext cx="4242437" cy="318182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57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75D9A3-33AF-492A-8A3C-7C57ED9C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Farma ovaca (</a:t>
            </a:r>
            <a:r>
              <a:rPr lang="hr-HR" dirty="0" err="1"/>
              <a:t>sheep</a:t>
            </a:r>
            <a:r>
              <a:rPr lang="hr-HR" dirty="0"/>
              <a:t> </a:t>
            </a:r>
            <a:r>
              <a:rPr lang="hr-HR" dirty="0" err="1"/>
              <a:t>unit</a:t>
            </a:r>
            <a:r>
              <a:rPr lang="hr-HR" dirty="0"/>
              <a:t>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AC1FB9D-9B56-418F-8C61-CE153573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200 ovaca i 16 ovnova</a:t>
            </a:r>
          </a:p>
          <a:p>
            <a:r>
              <a:rPr lang="hr-HR" sz="2800" dirty="0"/>
              <a:t>Suffolk x Sjeverno- engleska ovca</a:t>
            </a:r>
          </a:p>
          <a:p>
            <a:r>
              <a:rPr lang="hr-HR" sz="2800" dirty="0"/>
              <a:t>Texel</a:t>
            </a:r>
          </a:p>
          <a:p>
            <a:r>
              <a:rPr lang="hr-HR" sz="2800" dirty="0"/>
              <a:t>Objekti poluotvorenog tipa</a:t>
            </a:r>
          </a:p>
        </p:txBody>
      </p:sp>
    </p:spTree>
    <p:extLst>
      <p:ext uri="{BB962C8B-B14F-4D97-AF65-F5344CB8AC3E}">
        <p14:creationId xmlns:p14="http://schemas.microsoft.com/office/powerpoint/2010/main" val="233436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7ABCFA2-55B0-438C-A39A-637FFC624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D2C934-710E-4E0E-9ED4-03F07E019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D0F4F3-8F5C-421F-9FC1-DB3ED0BF6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 na kojoj se prikazuje ograda, na zatvorenom, metal, bijela tehnika&#10;&#10;Opis je generiran uz vrlo visoku pouzdanost">
            <a:extLst>
              <a:ext uri="{FF2B5EF4-FFF2-40B4-BE49-F238E27FC236}">
                <a16:creationId xmlns:a16="http://schemas.microsoft.com/office/drawing/2014/main" id="{9E7DBCE4-A2A1-43E6-BE59-8F6A251A12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204" y="600298"/>
            <a:ext cx="3692411" cy="4923214"/>
          </a:xfrm>
          <a:prstGeom prst="rect">
            <a:avLst/>
          </a:prstGeom>
        </p:spPr>
      </p:pic>
      <p:pic>
        <p:nvPicPr>
          <p:cNvPr id="5" name="Rezervirano mjesto sadržaja 4" descr="Slika na kojoj se prikazuje ovca, ograda, na zatvorenom, pero&#10;&#10;Opis je generiran uz vrlo visoku pouzdanost">
            <a:extLst>
              <a:ext uri="{FF2B5EF4-FFF2-40B4-BE49-F238E27FC236}">
                <a16:creationId xmlns:a16="http://schemas.microsoft.com/office/drawing/2014/main" id="{23D474F3-3BFE-4AF4-8107-280C230B7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342" y="600298"/>
            <a:ext cx="3692411" cy="49232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A40572-62E5-460B-AD24-B6628527A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D872D4-D7E5-4CD8-9DAC-2BC612F08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zervirano mjesto sadržaja 4" descr="Slika na kojoj se prikazuje trava, kamion, na otvorenom, automobil&#10;&#10;Opis je generiran uz vrlo visoku pouzdanost">
            <a:extLst>
              <a:ext uri="{FF2B5EF4-FFF2-40B4-BE49-F238E27FC236}">
                <a16:creationId xmlns:a16="http://schemas.microsoft.com/office/drawing/2014/main" id="{3816A839-568F-46F3-8F1B-B32D5CA6B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D87743-1CBC-46D7-A884-2D8CBA42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Farma peradi (</a:t>
            </a:r>
            <a:r>
              <a:rPr lang="hr-HR" dirty="0" err="1"/>
              <a:t>poultry</a:t>
            </a:r>
            <a:r>
              <a:rPr lang="hr-HR" dirty="0"/>
              <a:t> </a:t>
            </a:r>
            <a:r>
              <a:rPr lang="hr-HR" dirty="0" err="1"/>
              <a:t>unit</a:t>
            </a:r>
            <a:r>
              <a:rPr lang="hr-HR" dirty="0"/>
              <a:t>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3327CB-4A22-4AD1-9B92-BF49E587A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/>
              <a:t>Flatt farm</a:t>
            </a:r>
          </a:p>
          <a:p>
            <a:r>
              <a:rPr lang="hr-HR" sz="2800" dirty="0"/>
              <a:t>Znanstvena istraživanja</a:t>
            </a:r>
          </a:p>
          <a:p>
            <a:r>
              <a:rPr lang="hr-HR" sz="2800" dirty="0"/>
              <a:t>Tri objekta za uzgoj peradi</a:t>
            </a:r>
          </a:p>
        </p:txBody>
      </p:sp>
    </p:spTree>
    <p:extLst>
      <p:ext uri="{BB962C8B-B14F-4D97-AF65-F5344CB8AC3E}">
        <p14:creationId xmlns:p14="http://schemas.microsoft.com/office/powerpoint/2010/main" val="1953519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FAC8C30-93FA-4F99-80C4-C952D83A4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30">
            <a:extLst>
              <a:ext uri="{FF2B5EF4-FFF2-40B4-BE49-F238E27FC236}">
                <a16:creationId xmlns:a16="http://schemas.microsoft.com/office/drawing/2014/main" id="{F3ACDE2A-6BC1-4786-87B1-F7DA3535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6" name="Straight Connector 32">
            <a:extLst>
              <a:ext uri="{FF2B5EF4-FFF2-40B4-BE49-F238E27FC236}">
                <a16:creationId xmlns:a16="http://schemas.microsoft.com/office/drawing/2014/main" id="{0A2CC8B5-9886-4AFA-BE09-6178A4ED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34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8" name="Rectangle 36">
            <a:extLst>
              <a:ext uri="{FF2B5EF4-FFF2-40B4-BE49-F238E27FC236}">
                <a16:creationId xmlns:a16="http://schemas.microsoft.com/office/drawing/2014/main" id="{577211FB-84C1-4B06-AF95-F83D0394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77" y="623550"/>
            <a:ext cx="3553130" cy="5126898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tlo, pod&#10;&#10;Opis je generiran uz visoku pouzdanost">
            <a:extLst>
              <a:ext uri="{FF2B5EF4-FFF2-40B4-BE49-F238E27FC236}">
                <a16:creationId xmlns:a16="http://schemas.microsoft.com/office/drawing/2014/main" id="{7DE89AE0-0705-4654-977A-3A32078B8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381" y="777177"/>
            <a:ext cx="2849917" cy="4809744"/>
          </a:xfrm>
          <a:prstGeom prst="rect">
            <a:avLst/>
          </a:prstGeom>
        </p:spPr>
      </p:pic>
      <p:sp>
        <p:nvSpPr>
          <p:cNvPr id="49" name="Rectangle 38">
            <a:extLst>
              <a:ext uri="{FF2B5EF4-FFF2-40B4-BE49-F238E27FC236}">
                <a16:creationId xmlns:a16="http://schemas.microsoft.com/office/drawing/2014/main" id="{46DCE991-64CA-45AD-A782-C257D142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9436" y="623550"/>
            <a:ext cx="3553130" cy="5126898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na zatvorenom, zgrada, ograda, pod&#10;&#10;Opis je generiran uz vrlo visoku pouzdanost">
            <a:extLst>
              <a:ext uri="{FF2B5EF4-FFF2-40B4-BE49-F238E27FC236}">
                <a16:creationId xmlns:a16="http://schemas.microsoft.com/office/drawing/2014/main" id="{23B00E52-71C4-48FC-92D7-4A2A95A59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021" y="777177"/>
            <a:ext cx="2849957" cy="4809744"/>
          </a:xfrm>
          <a:prstGeom prst="rect">
            <a:avLst/>
          </a:prstGeom>
        </p:spPr>
      </p:pic>
      <p:sp>
        <p:nvSpPr>
          <p:cNvPr id="50" name="Rectangle 40">
            <a:extLst>
              <a:ext uri="{FF2B5EF4-FFF2-40B4-BE49-F238E27FC236}">
                <a16:creationId xmlns:a16="http://schemas.microsoft.com/office/drawing/2014/main" id="{8E7BA4CA-4D21-4652-A4C9-ED97B6523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4094" y="623550"/>
            <a:ext cx="3553130" cy="5126898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na zatvorenom, pod, zid, soba&#10;&#10;Opis je generiran uz vrlo visoku pouzdanost">
            <a:extLst>
              <a:ext uri="{FF2B5EF4-FFF2-40B4-BE49-F238E27FC236}">
                <a16:creationId xmlns:a16="http://schemas.microsoft.com/office/drawing/2014/main" id="{8BDEAA66-6879-45AD-AF16-F115BE542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680" y="777177"/>
            <a:ext cx="2849957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5346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88</Words>
  <Application>Microsoft Office PowerPoint</Application>
  <PresentationFormat>Widescreen</PresentationFormat>
  <Paragraphs>21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Galerija</vt:lpstr>
      <vt:lpstr>Erasmus + mobilnost  harper adams university, edgmond  Ujedinjeno Kraljevstvo</vt:lpstr>
      <vt:lpstr>PowerPoint Presentation</vt:lpstr>
      <vt:lpstr>HARPER ADAMS UNIVERSITY</vt:lpstr>
      <vt:lpstr>PowerPoint Presentation</vt:lpstr>
      <vt:lpstr>Farma ovaca (sheep unit)</vt:lpstr>
      <vt:lpstr>PowerPoint Presentation</vt:lpstr>
      <vt:lpstr>PowerPoint Presentation</vt:lpstr>
      <vt:lpstr>Farma peradi (poultry unit)</vt:lpstr>
      <vt:lpstr>PowerPoint Presentation</vt:lpstr>
      <vt:lpstr>Istraživanje na farmi peradi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mobilnost  harper adams university, edgmond  Ujedinjeno Kraljevstvo</dc:title>
  <dc:creator>Domagoj Stančec</dc:creator>
  <cp:lastModifiedBy>Andreas Mađerić</cp:lastModifiedBy>
  <cp:revision>3</cp:revision>
  <dcterms:created xsi:type="dcterms:W3CDTF">2020-10-15T19:48:35Z</dcterms:created>
  <dcterms:modified xsi:type="dcterms:W3CDTF">2020-10-23T12:46:23Z</dcterms:modified>
</cp:coreProperties>
</file>