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417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0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4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59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18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553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97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78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78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19324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58945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10/23/2020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7540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2ADD2F6-F7FC-464F-8F18-5BDBD27A7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C3E26FA-5961-4B1D-86FF-141ACBEB79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60024" y="1559768"/>
            <a:ext cx="3238829" cy="3135379"/>
          </a:xfrm>
        </p:spPr>
        <p:txBody>
          <a:bodyPr>
            <a:normAutofit/>
          </a:bodyPr>
          <a:lstStyle/>
          <a:p>
            <a:r>
              <a:rPr lang="hr-HR" sz="5400" b="1" dirty="0"/>
              <a:t>E</a:t>
            </a:r>
            <a:r>
              <a:rPr lang="hr-HR" sz="4800" b="1" cap="none" dirty="0"/>
              <a:t>rasmus +</a:t>
            </a:r>
            <a:br>
              <a:rPr lang="hr-HR" sz="4400" i="1" cap="none" dirty="0"/>
            </a:br>
            <a:r>
              <a:rPr lang="hr-HR" sz="4400" i="1" cap="none" dirty="0"/>
              <a:t>Castelo Branco</a:t>
            </a:r>
            <a:br>
              <a:rPr lang="en-US" sz="4400" i="1" cap="none" dirty="0"/>
            </a:br>
            <a:r>
              <a:rPr lang="hr-HR" sz="4800" i="1" cap="none"/>
              <a:t>Portugal</a:t>
            </a:r>
            <a:endParaRPr lang="hr-HR" sz="4800" i="1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72656B7-05E9-41BC-A8BF-8C75E1CE6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60024" y="5869248"/>
            <a:ext cx="3238829" cy="335753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Iva Rojnica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3A31F1-FA83-497F-98FF-9A5621DC55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7" y="0"/>
            <a:ext cx="816874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251D6C0-5324-4939-9801-DC43D84EBCF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3192" y="980859"/>
            <a:ext cx="6909386" cy="48883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43FF9E2-8F7E-4BCC-9A50-C41AD8A56D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31468" y="164592"/>
            <a:ext cx="3708894" cy="6540176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751BC8-250F-493B-BDF9-D45BA5991D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19318" y="0"/>
            <a:ext cx="1920240" cy="731520"/>
          </a:xfrm>
          <a:prstGeom prst="rect">
            <a:avLst/>
          </a:prstGeom>
          <a:solidFill>
            <a:srgbClr val="553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0F044C-8394-47CB-8E3D-FA56B0693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33618" y="-117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B2DCD75-B707-4C51-8ADC-813834C09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025258" y="-117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4851414-8BB1-42EF-912B-608FCE07B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33618" y="644123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490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951587FE-7077-474D-A5C5-E43C79BFA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875B36C-2851-4BFD-B6B5-6F75C5D79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37E3B0C-7DE7-43B8-B699-CC69906AC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AC6D1AF-9D88-46AF-892B-3824D07DE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2BCC863F-C811-40ED-99F5-B445CC0DB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21D2264-5D59-4F84-8442-330229B32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E5B1AD3-7127-4133-AA93-D466C3703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F020A5A-5DE3-4814-83F0-745357A26D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EA4E4267-CAF0-4C38-8DC6-CD3B1A9F0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EE3ACC5-126D-4BA4-8B45-7F0B5B839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384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B2868F7-FE10-4289-A5BD-90763C7A2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12193866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D94142C-10EE-487C-A327-404FDF358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501" y="4212709"/>
            <a:ext cx="10905302" cy="1997060"/>
          </a:xfrm>
          <a:prstGeom prst="rect">
            <a:avLst/>
          </a:prstGeom>
          <a:solidFill>
            <a:srgbClr val="54323E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F7FAC2D-7A74-4939-A917-A1A5AF935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3348" y="4379135"/>
            <a:ext cx="10579608" cy="1664208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DA057CD-9AE7-4FE7-BCA2-A2FB2345E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032" y="4519486"/>
            <a:ext cx="10366743" cy="105490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83000"/>
              </a:lnSpc>
            </a:pPr>
            <a:r>
              <a:rPr lang="en-US" cap="all" spc="-100" dirty="0">
                <a:solidFill>
                  <a:srgbClr val="FFFFFF"/>
                </a:solidFill>
              </a:rPr>
              <a:t>2013. </a:t>
            </a:r>
            <a:r>
              <a:rPr lang="en-US" cap="all" spc="-100" dirty="0" err="1">
                <a:solidFill>
                  <a:srgbClr val="FFFFFF"/>
                </a:solidFill>
              </a:rPr>
              <a:t>godina</a:t>
            </a:r>
            <a:r>
              <a:rPr lang="hr-HR" sz="4800" i="1" cap="none" dirty="0"/>
              <a:t> </a:t>
            </a:r>
            <a:br>
              <a:rPr lang="hr-HR" sz="4800" i="1" cap="none" dirty="0"/>
            </a:br>
            <a:r>
              <a:rPr lang="hr-HR" sz="4800" i="1" cap="none" dirty="0">
                <a:solidFill>
                  <a:schemeClr val="bg1"/>
                </a:solidFill>
              </a:rPr>
              <a:t>Portugal, </a:t>
            </a:r>
            <a:r>
              <a:rPr lang="hr-HR" sz="4800" i="1" cap="none" dirty="0" err="1">
                <a:solidFill>
                  <a:schemeClr val="bg1"/>
                </a:solidFill>
              </a:rPr>
              <a:t>Castelo</a:t>
            </a:r>
            <a:r>
              <a:rPr lang="hr-HR" sz="4800" i="1" cap="none" dirty="0">
                <a:solidFill>
                  <a:schemeClr val="bg1"/>
                </a:solidFill>
              </a:rPr>
              <a:t> </a:t>
            </a:r>
            <a:r>
              <a:rPr lang="hr-HR" sz="4800" i="1" cap="none" dirty="0" err="1">
                <a:solidFill>
                  <a:schemeClr val="bg1"/>
                </a:solidFill>
              </a:rPr>
              <a:t>Branco</a:t>
            </a:r>
            <a:endParaRPr lang="en-US" cap="all" spc="-100" dirty="0">
              <a:solidFill>
                <a:schemeClr val="bg1"/>
              </a:solidFill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6005BE5-D60D-4619-A9EA-8A8DCDEA1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033" y="5576777"/>
            <a:ext cx="10366744" cy="37745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400" spc="80">
                <a:solidFill>
                  <a:srgbClr val="FFFFFF"/>
                </a:solidFill>
              </a:rPr>
              <a:t>Stručna praksa – 420 sati</a:t>
            </a:r>
          </a:p>
        </p:txBody>
      </p:sp>
      <p:pic>
        <p:nvPicPr>
          <p:cNvPr id="5" name="Rezervirano mjesto sadržaja 4" descr="Slika na kojoj se prikazuje na otvorenom, cesta, znak, ljudi&#10;&#10;Opis je automatski generiran">
            <a:extLst>
              <a:ext uri="{FF2B5EF4-FFF2-40B4-BE49-F238E27FC236}">
                <a16:creationId xmlns:a16="http://schemas.microsoft.com/office/drawing/2014/main" id="{A59F8B76-2C28-4AA0-AC4B-D09D0D381ED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2064" y="341670"/>
            <a:ext cx="2708663" cy="3611551"/>
          </a:xfrm>
          <a:prstGeom prst="rect">
            <a:avLst/>
          </a:prstGeom>
        </p:spPr>
      </p:pic>
      <p:pic>
        <p:nvPicPr>
          <p:cNvPr id="7" name="Slika 6" descr="Slika na kojoj se prikazuje na otvorenom, trava, cesta, dlan&#10;&#10;Opis je automatski generiran">
            <a:extLst>
              <a:ext uri="{FF2B5EF4-FFF2-40B4-BE49-F238E27FC236}">
                <a16:creationId xmlns:a16="http://schemas.microsoft.com/office/drawing/2014/main" id="{248A826D-0800-48FB-8CA8-D9B7CF3E7EE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03446" y="644457"/>
            <a:ext cx="4537778" cy="3403334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E81282F8-2F9A-4721-B692-9E99E35CBD8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938" y="32399"/>
            <a:ext cx="1510820" cy="106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268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7">
            <a:extLst>
              <a:ext uri="{FF2B5EF4-FFF2-40B4-BE49-F238E27FC236}">
                <a16:creationId xmlns:a16="http://schemas.microsoft.com/office/drawing/2014/main" id="{2DC4AA0A-D9C3-4A0B-990D-1BCB0022A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7" y="0"/>
            <a:ext cx="12193867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370878C7-7719-40BD-AA97-751A85670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501" y="4212709"/>
            <a:ext cx="10905302" cy="1997060"/>
          </a:xfrm>
          <a:prstGeom prst="rect">
            <a:avLst/>
          </a:prstGeom>
          <a:solidFill>
            <a:srgbClr val="706046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7" name="Rectangle 21">
            <a:extLst>
              <a:ext uri="{FF2B5EF4-FFF2-40B4-BE49-F238E27FC236}">
                <a16:creationId xmlns:a16="http://schemas.microsoft.com/office/drawing/2014/main" id="{1D9D3865-C494-4C4A-8495-8245E9054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3348" y="4379135"/>
            <a:ext cx="10579608" cy="1664208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A609558-F824-4C88-A789-95646E76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234" y="4495894"/>
            <a:ext cx="4942542" cy="1444718"/>
          </a:xfrm>
        </p:spPr>
        <p:txBody>
          <a:bodyPr>
            <a:normAutofit/>
          </a:bodyPr>
          <a:lstStyle/>
          <a:p>
            <a:pPr algn="r"/>
            <a:r>
              <a:rPr lang="hr-HR" sz="4400" dirty="0">
                <a:solidFill>
                  <a:srgbClr val="FFFFFF"/>
                </a:solidFill>
              </a:rPr>
              <a:t>Glavni dio prakse- </a:t>
            </a:r>
            <a:r>
              <a:rPr lang="hr-HR" sz="2700" dirty="0">
                <a:solidFill>
                  <a:srgbClr val="FFFFFF"/>
                </a:solidFill>
              </a:rPr>
              <a:t>laboratorij, ispitivanje kvalitete trešanja</a:t>
            </a:r>
            <a:endParaRPr lang="hr-HR" sz="4400" dirty="0">
              <a:solidFill>
                <a:srgbClr val="FFFFFF"/>
              </a:solidFill>
            </a:endParaRPr>
          </a:p>
        </p:txBody>
      </p:sp>
      <p:pic>
        <p:nvPicPr>
          <p:cNvPr id="9" name="Slika 8" descr="Slika na kojoj se prikazuje sjedenje, stol, snijeg, prekriveno&#10;&#10;Opis je automatski generiran">
            <a:extLst>
              <a:ext uri="{FF2B5EF4-FFF2-40B4-BE49-F238E27FC236}">
                <a16:creationId xmlns:a16="http://schemas.microsoft.com/office/drawing/2014/main" id="{EC0122A1-F83E-402F-A5B7-AD1ACC4BABA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502" y="1329212"/>
            <a:ext cx="2473828" cy="1855371"/>
          </a:xfrm>
          <a:prstGeom prst="rect">
            <a:avLst/>
          </a:prstGeom>
        </p:spPr>
      </p:pic>
      <p:pic>
        <p:nvPicPr>
          <p:cNvPr id="5" name="Rezervirano mjesto sadržaja 4" descr="Slika na kojoj se prikazuje osoba, na zatvorenom, ormarić, kuhinja&#10;&#10;Opis je automatski generiran">
            <a:extLst>
              <a:ext uri="{FF2B5EF4-FFF2-40B4-BE49-F238E27FC236}">
                <a16:creationId xmlns:a16="http://schemas.microsoft.com/office/drawing/2014/main" id="{4AF07D3D-C982-4B8B-BA17-2B68AB34133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54924" y="648229"/>
            <a:ext cx="2415573" cy="3220765"/>
          </a:xfrm>
          <a:prstGeom prst="rect">
            <a:avLst/>
          </a:prstGeom>
        </p:spPr>
      </p:pic>
      <p:pic>
        <p:nvPicPr>
          <p:cNvPr id="11" name="Slika 10" descr="Slika na kojoj se prikazuje na zatvorenom, sjedenje, automobil, malo&#10;&#10;Opis je automatski generiran">
            <a:extLst>
              <a:ext uri="{FF2B5EF4-FFF2-40B4-BE49-F238E27FC236}">
                <a16:creationId xmlns:a16="http://schemas.microsoft.com/office/drawing/2014/main" id="{72532D9C-DCDC-44A5-A675-FCC684AEEA3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6528943" y="1020829"/>
            <a:ext cx="1854099" cy="2472132"/>
          </a:xfrm>
          <a:prstGeom prst="rect">
            <a:avLst/>
          </a:prstGeom>
        </p:spPr>
      </p:pic>
      <p:pic>
        <p:nvPicPr>
          <p:cNvPr id="7" name="Slika 6" descr="Slika na kojoj se prikazuje na zatvorenom, osoba, stol, kuhinja&#10;&#10;Opis je automatski generiran">
            <a:extLst>
              <a:ext uri="{FF2B5EF4-FFF2-40B4-BE49-F238E27FC236}">
                <a16:creationId xmlns:a16="http://schemas.microsoft.com/office/drawing/2014/main" id="{471ECD96-585A-4AB8-AA1C-3765D7C8248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17761" y="1328775"/>
            <a:ext cx="2474991" cy="1856243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78EE79F-FCAA-4CF9-9746-730B51FC4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4634895"/>
            <a:ext cx="0" cy="1152689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14">
            <a:extLst>
              <a:ext uri="{FF2B5EF4-FFF2-40B4-BE49-F238E27FC236}">
                <a16:creationId xmlns:a16="http://schemas.microsoft.com/office/drawing/2014/main" id="{A8D2AFCB-0798-4E2C-900A-A9BB31A67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6866" y="4495894"/>
            <a:ext cx="4978899" cy="1444718"/>
          </a:xfrm>
        </p:spPr>
        <p:txBody>
          <a:bodyPr anchor="ctr">
            <a:normAutofit/>
          </a:bodyPr>
          <a:lstStyle/>
          <a:p>
            <a:r>
              <a:rPr lang="hr-HR" sz="2000" b="1" u="sng" dirty="0">
                <a:solidFill>
                  <a:srgbClr val="FFFFFF"/>
                </a:solidFill>
              </a:rPr>
              <a:t>Trešnje – znanstveni rad (simpozij u Villa Realu, 2014.)</a:t>
            </a:r>
          </a:p>
          <a:p>
            <a:r>
              <a:rPr lang="hr-HR" dirty="0">
                <a:solidFill>
                  <a:srgbClr val="FFFFFF"/>
                </a:solidFill>
              </a:rPr>
              <a:t>Breskve – mjerenja (njihov trajni projekt)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579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15">
            <a:extLst>
              <a:ext uri="{FF2B5EF4-FFF2-40B4-BE49-F238E27FC236}">
                <a16:creationId xmlns:a16="http://schemas.microsoft.com/office/drawing/2014/main" id="{2DC4AA0A-D9C3-4A0B-990D-1BCB0022A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7" y="0"/>
            <a:ext cx="12193867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17">
            <a:extLst>
              <a:ext uri="{FF2B5EF4-FFF2-40B4-BE49-F238E27FC236}">
                <a16:creationId xmlns:a16="http://schemas.microsoft.com/office/drawing/2014/main" id="{370878C7-7719-40BD-AA97-751A85670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501" y="4212709"/>
            <a:ext cx="10905302" cy="1997060"/>
          </a:xfrm>
          <a:prstGeom prst="rect">
            <a:avLst/>
          </a:prstGeom>
          <a:solidFill>
            <a:srgbClr val="2C5039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9D3865-C494-4C4A-8495-8245E9054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3348" y="4379135"/>
            <a:ext cx="10579608" cy="1664208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A9E9A5F-107A-468E-AFC6-98F44286F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267" y="4598625"/>
            <a:ext cx="4942542" cy="1444718"/>
          </a:xfrm>
        </p:spPr>
        <p:txBody>
          <a:bodyPr>
            <a:normAutofit/>
          </a:bodyPr>
          <a:lstStyle/>
          <a:p>
            <a:pPr algn="r"/>
            <a:br>
              <a:rPr lang="hr-HR" sz="4400" dirty="0">
                <a:solidFill>
                  <a:srgbClr val="FFFFFF"/>
                </a:solidFill>
              </a:rPr>
            </a:br>
            <a:endParaRPr lang="hr-HR" sz="4400" dirty="0">
              <a:solidFill>
                <a:srgbClr val="FFFFFF"/>
              </a:solidFill>
            </a:endParaRPr>
          </a:p>
        </p:txBody>
      </p:sp>
      <p:pic>
        <p:nvPicPr>
          <p:cNvPr id="9" name="Slika 8" descr="Slika na kojoj se prikazuje zgrada, na otvorenom, osoba, hodanje&#10;&#10;Opis je automatski generiran">
            <a:extLst>
              <a:ext uri="{FF2B5EF4-FFF2-40B4-BE49-F238E27FC236}">
                <a16:creationId xmlns:a16="http://schemas.microsoft.com/office/drawing/2014/main" id="{3E21B923-F08A-4746-AA08-C258D8DC11E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3367" y="814657"/>
            <a:ext cx="3406261" cy="2554695"/>
          </a:xfrm>
          <a:prstGeom prst="rect">
            <a:avLst/>
          </a:prstGeom>
        </p:spPr>
      </p:pic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3C8D7EC3-8330-4F8B-B19D-A5440D144C9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1935" y="829007"/>
            <a:ext cx="3406261" cy="2554695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DAF2EE23-E9FB-44D5-B748-2CA28686342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501" y="829005"/>
            <a:ext cx="3406263" cy="2554697"/>
          </a:xfrm>
          <a:prstGeom prst="rect">
            <a:avLst/>
          </a:prstGeom>
        </p:spPr>
      </p:pic>
      <p:cxnSp>
        <p:nvCxnSpPr>
          <p:cNvPr id="42" name="Straight Connector 21">
            <a:extLst>
              <a:ext uri="{FF2B5EF4-FFF2-40B4-BE49-F238E27FC236}">
                <a16:creationId xmlns:a16="http://schemas.microsoft.com/office/drawing/2014/main" id="{B78EE79F-FCAA-4CF9-9746-730B51FC4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4634895"/>
            <a:ext cx="0" cy="1152689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12">
            <a:extLst>
              <a:ext uri="{FF2B5EF4-FFF2-40B4-BE49-F238E27FC236}">
                <a16:creationId xmlns:a16="http://schemas.microsoft.com/office/drawing/2014/main" id="{2698D3FC-B5A1-4575-9DD7-3A9E64AA1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268" y="4495894"/>
            <a:ext cx="10219498" cy="1444718"/>
          </a:xfrm>
        </p:spPr>
        <p:txBody>
          <a:bodyPr anchor="ctr">
            <a:normAutofit/>
          </a:bodyPr>
          <a:lstStyle/>
          <a:p>
            <a:r>
              <a:rPr lang="hr-HR" sz="1800" dirty="0">
                <a:solidFill>
                  <a:srgbClr val="FFFFFF"/>
                </a:solidFill>
              </a:rPr>
              <a:t>Posjet profesora s VGUK</a:t>
            </a:r>
          </a:p>
          <a:p>
            <a:r>
              <a:rPr lang="hr-HR" dirty="0">
                <a:solidFill>
                  <a:srgbClr val="FFFFFF"/>
                </a:solidFill>
              </a:rPr>
              <a:t>Terenska nastava</a:t>
            </a:r>
          </a:p>
          <a:p>
            <a:r>
              <a:rPr lang="hr-HR" dirty="0">
                <a:solidFill>
                  <a:srgbClr val="FFFFFF"/>
                </a:solidFill>
              </a:rPr>
              <a:t>Organiziranja putovanja i izleti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86E63C12-9F86-4C0F-86B9-45FEB3E5847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16119" y="4598625"/>
            <a:ext cx="1511939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746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8A396E-B62C-4A14-A555-70BCADAFE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libri" panose="020F0502020204030204" pitchFamily="34" charset="0"/>
              </a:rPr>
              <a:t>Ž</a:t>
            </a:r>
            <a:r>
              <a:rPr lang="hr-HR" sz="4800" dirty="0">
                <a:effectLst/>
                <a:latin typeface="Calibri" panose="020F0502020204030204" pitchFamily="34" charset="0"/>
              </a:rPr>
              <a:t>ivot u internacionalnom okružju</a:t>
            </a:r>
            <a:endParaRPr lang="hr-HR" dirty="0"/>
          </a:p>
        </p:txBody>
      </p:sp>
      <p:pic>
        <p:nvPicPr>
          <p:cNvPr id="5" name="Rezervirano mjesto sadržaja 4" descr="Slika na kojoj se prikazuje osoba, grupa, ljudi, fotografija&#10;&#10;Opis je automatski generiran">
            <a:extLst>
              <a:ext uri="{FF2B5EF4-FFF2-40B4-BE49-F238E27FC236}">
                <a16:creationId xmlns:a16="http://schemas.microsoft.com/office/drawing/2014/main" id="{105564D0-EF41-42EA-8A9D-07F55021B2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00858" y="2441197"/>
            <a:ext cx="5033955" cy="2877423"/>
          </a:xfrm>
        </p:spPr>
      </p:pic>
      <p:pic>
        <p:nvPicPr>
          <p:cNvPr id="7" name="Slika 6" descr="Slika na kojoj se prikazuje na otvorenom, trava, ljudi, muškarac&#10;&#10;Opis je automatski generiran">
            <a:extLst>
              <a:ext uri="{FF2B5EF4-FFF2-40B4-BE49-F238E27FC236}">
                <a16:creationId xmlns:a16="http://schemas.microsoft.com/office/drawing/2014/main" id="{8787450E-661B-4317-AA77-22FBF7A6042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1185" y="2248250"/>
            <a:ext cx="4369653" cy="3277240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8D2FB928-B640-4929-B7EB-96F7427ABA8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08306" y="453973"/>
            <a:ext cx="1510820" cy="106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995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>
            <a:extLst>
              <a:ext uri="{FF2B5EF4-FFF2-40B4-BE49-F238E27FC236}">
                <a16:creationId xmlns:a16="http://schemas.microsoft.com/office/drawing/2014/main" id="{E2160BC9-00EE-4C2E-8361-7F3ED9612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za mene značio Erasmus?</a:t>
            </a:r>
          </a:p>
        </p:txBody>
      </p:sp>
      <p:sp>
        <p:nvSpPr>
          <p:cNvPr id="6" name="Rezervirano mjesto teksta 5">
            <a:extLst>
              <a:ext uri="{FF2B5EF4-FFF2-40B4-BE49-F238E27FC236}">
                <a16:creationId xmlns:a16="http://schemas.microsoft.com/office/drawing/2014/main" id="{9466FBCE-30A5-4429-A4DD-B18A80DB8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2013. godina</a:t>
            </a:r>
          </a:p>
        </p:txBody>
      </p:sp>
      <p:pic>
        <p:nvPicPr>
          <p:cNvPr id="5" name="Rezervirano mjesto sadržaja 4" descr="Slika na kojoj se prikazuje tekst&#10;&#10;Opis je automatski generiran">
            <a:extLst>
              <a:ext uri="{FF2B5EF4-FFF2-40B4-BE49-F238E27FC236}">
                <a16:creationId xmlns:a16="http://schemas.microsoft.com/office/drawing/2014/main" id="{D6439C10-3030-4457-BCC2-020374E886E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3656" y="2755900"/>
            <a:ext cx="4267200" cy="3200400"/>
          </a:xfrm>
        </p:spPr>
      </p:pic>
      <p:sp>
        <p:nvSpPr>
          <p:cNvPr id="7" name="Rezervirano mjesto teksta 6">
            <a:extLst>
              <a:ext uri="{FF2B5EF4-FFF2-40B4-BE49-F238E27FC236}">
                <a16:creationId xmlns:a16="http://schemas.microsoft.com/office/drawing/2014/main" id="{CB2B1101-9CC4-49D6-92AA-ACED82F7DF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/>
              <a:t>2020. godina 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517C7D1-FC5B-4C65-9D2E-41AB35776AC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Nova stručna znanja i proširivanje već postojećih znanja i vještina</a:t>
            </a:r>
          </a:p>
          <a:p>
            <a:r>
              <a:rPr lang="hr-H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Poboljšanje komunikacijskih vještina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Poboljšanje engleskog jezika</a:t>
            </a:r>
          </a:p>
          <a:p>
            <a:r>
              <a:rPr lang="hr-H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Povećanje samopouzdanja i samostalnosti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Donošenje odluka i prihvaćanje odgovornosti</a:t>
            </a:r>
            <a:endParaRPr lang="hr-HR" sz="1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Obogaćen životopis – lakše zapošljavanje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Objavljen znanstveni rad „</a:t>
            </a:r>
            <a:r>
              <a:rPr lang="hr-HR" sz="180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Cherry</a:t>
            </a:r>
            <a:r>
              <a:rPr lang="hr-HR" sz="18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80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quality</a:t>
            </a:r>
            <a:r>
              <a:rPr lang="hr-HR" sz="18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hr-HR" sz="180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Beira</a:t>
            </a:r>
            <a:r>
              <a:rPr lang="hr-HR" sz="18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80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Interior</a:t>
            </a:r>
            <a:r>
              <a:rPr lang="hr-HR" sz="18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80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region</a:t>
            </a:r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br>
              <a:rPr lang="hr-HR" sz="1800" dirty="0">
                <a:effectLst/>
                <a:latin typeface="Calibri" panose="020F0502020204030204" pitchFamily="34" charset="0"/>
              </a:rPr>
            </a:br>
            <a:endParaRPr lang="hr-HR" sz="1800" dirty="0">
              <a:effectLst/>
              <a:latin typeface="Calibri" panose="020F0502020204030204" pitchFamily="34" charset="0"/>
            </a:endParaRPr>
          </a:p>
          <a:p>
            <a:endParaRPr lang="hr-HR" dirty="0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84F5DCA4-278B-4EFE-9CE5-F38306403CE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3997" y="582454"/>
            <a:ext cx="1511939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312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763F366B-15A4-4C34-A8FB-1463187F4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 cstate="email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F0CDF20-D900-4EA0-BBC1-75DD29E35E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45BD72F-5873-414C-BAFE-3DB037286A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3336A80-D3E7-4B14-9422-4FCC01CD17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C09B750-AF4C-4ED6-BD57-8F5419B2A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05D7054-5C69-4968-8A58-0AE7AA6244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51DC8DEF-D249-4084-B3FF-AD663E222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36221F23-9E38-4D0D-9EAA-D61A2863EF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Rectangle 61">
            <a:extLst>
              <a:ext uri="{FF2B5EF4-FFF2-40B4-BE49-F238E27FC236}">
                <a16:creationId xmlns:a16="http://schemas.microsoft.com/office/drawing/2014/main" id="{E2ADD2F6-F7FC-464F-8F18-5BDBD27A7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C862541-3C3D-43FC-8770-B27C38D97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024" y="1559768"/>
            <a:ext cx="3238829" cy="31353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cap="all" spc="-100"/>
              <a:t>Hvala na pažnji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A3A31F1-FA83-497F-98FF-9A5621DC55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7" y="0"/>
            <a:ext cx="816874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6A400C1F-CB9E-4A95-B9CA-0E5F18420A5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3192" y="834034"/>
            <a:ext cx="6909386" cy="5182039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343FF9E2-8F7E-4BCC-9A50-C41AD8A56D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31468" y="164592"/>
            <a:ext cx="3708894" cy="6540176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47751BC8-250F-493B-BDF9-D45BA5991D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19318" y="0"/>
            <a:ext cx="1920240" cy="731520"/>
          </a:xfrm>
          <a:prstGeom prst="rect">
            <a:avLst/>
          </a:prstGeom>
          <a:solidFill>
            <a:srgbClr val="2E4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BF0F044C-8394-47CB-8E3D-FA56B0693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33618" y="-117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6B2DCD75-B707-4C51-8ADC-813834C09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025258" y="-117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F4851414-8BB1-42EF-912B-608FCE07B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33618" y="644123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70328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pun">
  <a:themeElements>
    <a:clrScheme name="Sapu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pu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p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123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Garamond</vt:lpstr>
      <vt:lpstr>Sapun</vt:lpstr>
      <vt:lpstr>Erasmus + Castelo Branco Portugal</vt:lpstr>
      <vt:lpstr>2013. godina  Portugal, Castelo Branco</vt:lpstr>
      <vt:lpstr>Glavni dio prakse- laboratorij, ispitivanje kvalitete trešanja</vt:lpstr>
      <vt:lpstr> </vt:lpstr>
      <vt:lpstr>Život u internacionalnom okružju</vt:lpstr>
      <vt:lpstr>Što je za mene značio Erasmus?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+, Portugal, Castelo Branco</dc:title>
  <dc:creator>Iva Stuburić</dc:creator>
  <cp:lastModifiedBy>Andreas Mađerić</cp:lastModifiedBy>
  <cp:revision>6</cp:revision>
  <dcterms:created xsi:type="dcterms:W3CDTF">2020-10-14T10:12:42Z</dcterms:created>
  <dcterms:modified xsi:type="dcterms:W3CDTF">2020-10-23T12:16:05Z</dcterms:modified>
</cp:coreProperties>
</file>