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895D-EB9B-44A5-ABA4-264DC14E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10D12-B611-4C6F-BED4-00FD984C5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951C-01E6-4D99-986E-2D7421B5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8CFB0-74BD-4928-897E-B308FE7D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C528A-5CFB-477E-BABB-9BE4DEB3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80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4E450-2774-42AF-BD6E-768503747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151B61-BDB4-447F-A670-7269456E3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D7769-0A81-4321-B1DF-4FC974D7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E4BA1-3FB2-4BDC-9619-B3642793D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B26C-2A07-431C-9911-2C3AA183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0E714-F32B-4CAF-A819-CB031F64E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81034-444C-4C6A-879D-AA329D2DF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83F3C-BD0A-4ACC-ACE5-9EA8DD68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AFC5-AAD4-4AF1-BD97-D87F9D548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84EFF-03A8-4B00-80FD-33C5DB0E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EC42F-5F88-455A-BA05-CB7A21656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608E4-AF51-46F6-AFF6-C4D9DF5F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E5523-6BB4-4BD9-A77A-92EB13C0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5BA5-7B49-4EC9-BABE-E9505250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610BE-7538-4BC5-8265-9D3C737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91D-5F4E-4943-A8BB-1671D9C3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47EB4-BDC8-4C1A-8200-85A269F02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614FA-E24C-41CF-B48C-73F1FD8D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04BB4-B1F4-4672-933F-0A904871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38F09-1696-4E51-A5CB-B6168AD38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5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CCD7-81C0-449B-97E2-7435C333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E7E9-0DE9-4CF9-86BC-6AF060747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58906-8D4C-4FD2-AB21-67D4D8990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90261-74DC-4082-82D9-C2B5B4DD5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D3DDE-6838-479E-9ED4-6435BBDC4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ECCE23-3E81-41FA-979D-78F5D1AD3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8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71694-4F01-4C17-9803-B3F2D995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1C1D8-ADB8-4C7D-8B8B-37F0C8A23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07B37-7C32-4FEC-A07C-FE5EACCD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EAF994-0773-4E29-9304-6E736E36F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BF232-1E22-4207-8D51-C2E658FA8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8A2CEE-B50B-43BA-A0FE-9AD3D746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82C99-8BB9-4162-905C-2B8F9A03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2CAB5-79D5-4588-ADCD-690DA9F6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F604-E4DC-4098-AF4F-B383C472F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FD2732-DE72-40B7-82DA-BBDB56D5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CFECE-EF91-4DFA-B075-4BFF7D9F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2CA767-D8FD-4359-BF8E-909D682F7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0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6307BF-3717-441E-8F51-0C8A2186B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F36E3-F61D-40B2-BC94-6808BFB1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6B4DC-AF7E-4043-866D-10611656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BA04-5169-42E4-9E65-B1C3EE23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68AB-B4D8-4859-8B3B-AFE53DF4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338E7-FAF4-43EF-9F78-553AF7DE7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F9169B-2AD8-4FD9-AB80-8B569E262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C3898-727F-4E30-BA00-A4C4E18B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F1B71-553F-4B9E-9202-73E4C326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0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0C1F9-2CCF-4C0A-9C31-8191F996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6A741C-43CB-4F77-AA47-93FA96A03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9FD97-73EF-4FBB-87AF-FF10AACDE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14923-844C-4BD5-BAB9-F666F5C2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689AF-F5E4-4F4C-BB21-592F768F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689F6-BD2B-46D5-9E9A-576FF3B62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0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ABCC3-A375-47F8-8EA8-34A1DCE8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C3D53-E613-4425-9A94-BF2E40A97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974BD-6BC1-41D7-9E52-ED517A05AE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C6BD-F4C1-422C-AAC1-98F74F7D9101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D22A-9A8C-4AA8-89E8-1108BAA0E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DD47-78A0-4A4F-8F52-1EBF0257E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A7DE2-AE42-4778-ACAE-BB8092F9C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5.jpeg"/><Relationship Id="rId4" Type="http://schemas.openxmlformats.org/officeDocument/2006/relationships/image" Target="../media/image8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B051DD-C749-4609-BEEF-7715C7348664}"/>
              </a:ext>
            </a:extLst>
          </p:cNvPr>
          <p:cNvSpPr txBox="1"/>
          <p:nvPr/>
        </p:nvSpPr>
        <p:spPr>
          <a:xfrm>
            <a:off x="3705057" y="4802746"/>
            <a:ext cx="4781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REPUBLIKA HRVATSKA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VISOKO GOSPODARSKO UČILIŠTE U KRIŽEVCIMA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1EE8-51CC-46CF-85B6-80C8ECD0E6AE}"/>
              </a:ext>
            </a:extLst>
          </p:cNvPr>
          <p:cNvSpPr txBox="1"/>
          <p:nvPr/>
        </p:nvSpPr>
        <p:spPr>
          <a:xfrm>
            <a:off x="4913849" y="6010275"/>
            <a:ext cx="242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Listopad, Križevci 2020.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37970-4319-4607-BF86-795C2F14007E}"/>
              </a:ext>
            </a:extLst>
          </p:cNvPr>
          <p:cNvSpPr txBox="1"/>
          <p:nvPr/>
        </p:nvSpPr>
        <p:spPr>
          <a:xfrm>
            <a:off x="-8836755" y="2339335"/>
            <a:ext cx="8216537" cy="132343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hr-HR" sz="8000" b="1" dirty="0">
                <a:ln w="3175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  <a:gs pos="200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Erasmus </a:t>
            </a:r>
            <a:r>
              <a:rPr lang="hr-HR" sz="8000" b="1" dirty="0" err="1">
                <a:ln w="3175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  <a:gs pos="200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days</a:t>
            </a:r>
            <a:r>
              <a:rPr lang="hr-HR" sz="8000" b="1" dirty="0">
                <a:ln w="3175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  <a:gs pos="200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2020</a:t>
            </a:r>
            <a:endParaRPr lang="en-US" sz="8000" b="1" dirty="0">
              <a:ln w="317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0000">
                    <a:schemeClr val="tx1">
                      <a:lumMod val="50000"/>
                      <a:lumOff val="50000"/>
                      <a:alpha val="0"/>
                    </a:schemeClr>
                  </a:gs>
                  <a:gs pos="77000">
                    <a:schemeClr val="tx1">
                      <a:lumMod val="75000"/>
                      <a:lumOff val="2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2700000" scaled="1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415A730-DE0E-455D-8BCC-0DD5BF2F42A3}"/>
              </a:ext>
            </a:extLst>
          </p:cNvPr>
          <p:cNvSpPr/>
          <p:nvPr/>
        </p:nvSpPr>
        <p:spPr>
          <a:xfrm rot="5400000">
            <a:off x="-1557902" y="-1607315"/>
            <a:ext cx="2560404" cy="2656573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F367C94-6B8F-4184-B033-1D297950E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8895" y="-4306529"/>
            <a:ext cx="1420819" cy="1427162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EBE8C72-B5C9-4BEE-8981-1A977BE3C1BD}"/>
              </a:ext>
            </a:extLst>
          </p:cNvPr>
          <p:cNvSpPr/>
          <p:nvPr/>
        </p:nvSpPr>
        <p:spPr>
          <a:xfrm rot="16200000">
            <a:off x="12240085" y="6146857"/>
            <a:ext cx="2560404" cy="2656573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5F75DCB-F1F5-45CF-879C-A20698BBC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6948" y="8940429"/>
            <a:ext cx="1525449" cy="10695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F8DB1-EF00-4E59-994B-B405009609B8}"/>
              </a:ext>
            </a:extLst>
          </p:cNvPr>
          <p:cNvCxnSpPr/>
          <p:nvPr/>
        </p:nvCxnSpPr>
        <p:spPr>
          <a:xfrm>
            <a:off x="1905994" y="9791987"/>
            <a:ext cx="8910536" cy="0"/>
          </a:xfrm>
          <a:prstGeom prst="line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57000">
                  <a:srgbClr val="00B050"/>
                </a:gs>
                <a:gs pos="25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BD5034-65F8-40E8-9EC2-B763FD1FF941}"/>
              </a:ext>
            </a:extLst>
          </p:cNvPr>
          <p:cNvCxnSpPr/>
          <p:nvPr/>
        </p:nvCxnSpPr>
        <p:spPr>
          <a:xfrm>
            <a:off x="1497821" y="-2106927"/>
            <a:ext cx="8910536" cy="0"/>
          </a:xfrm>
          <a:prstGeom prst="line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57000">
                  <a:srgbClr val="00B050"/>
                </a:gs>
                <a:gs pos="25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B051DD-C749-4609-BEEF-7715C7348664}"/>
              </a:ext>
            </a:extLst>
          </p:cNvPr>
          <p:cNvSpPr txBox="1"/>
          <p:nvPr/>
        </p:nvSpPr>
        <p:spPr>
          <a:xfrm>
            <a:off x="3705057" y="4802746"/>
            <a:ext cx="478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REPUBLIKA HRVATSKA</a:t>
            </a:r>
          </a:p>
          <a:p>
            <a:pPr algn="ctr"/>
            <a:r>
              <a:rPr lang="hr-HR" b="1" dirty="0">
                <a:solidFill>
                  <a:schemeClr val="bg1"/>
                </a:solidFill>
              </a:rPr>
              <a:t>VISOKO GOSPODARSKO UČILIŠTE U KRIŽEVCIMA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Josip Milo</a:t>
            </a:r>
            <a:r>
              <a:rPr lang="hr-HR" b="1" dirty="0">
                <a:solidFill>
                  <a:schemeClr val="bg1"/>
                </a:solidFill>
              </a:rPr>
              <a:t>š</a:t>
            </a:r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71EE8-51CC-46CF-85B6-80C8ECD0E6AE}"/>
              </a:ext>
            </a:extLst>
          </p:cNvPr>
          <p:cNvSpPr txBox="1"/>
          <p:nvPr/>
        </p:nvSpPr>
        <p:spPr>
          <a:xfrm>
            <a:off x="4913849" y="6010275"/>
            <a:ext cx="242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Listopad, Križevci 2020.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537970-4319-4607-BF86-795C2F14007E}"/>
              </a:ext>
            </a:extLst>
          </p:cNvPr>
          <p:cNvSpPr txBox="1"/>
          <p:nvPr/>
        </p:nvSpPr>
        <p:spPr>
          <a:xfrm>
            <a:off x="2191820" y="2767280"/>
            <a:ext cx="9594672" cy="132343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r>
              <a:rPr lang="hr-HR" sz="8000" b="1" dirty="0">
                <a:ln w="3175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40000">
                      <a:schemeClr val="tx1">
                        <a:lumMod val="50000"/>
                        <a:lumOff val="50000"/>
                        <a:alpha val="0"/>
                      </a:schemeClr>
                    </a:gs>
                    <a:gs pos="77000">
                      <a:schemeClr val="tx1">
                        <a:lumMod val="75000"/>
                        <a:lumOff val="25000"/>
                      </a:schemeClr>
                    </a:gs>
                    <a:gs pos="2000">
                      <a:schemeClr val="bg1">
                        <a:lumMod val="9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2700000" scaled="1"/>
                </a:gra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ERASMUSDAYS 2020</a:t>
            </a:r>
            <a:endParaRPr lang="en-US" sz="8000" b="1" dirty="0">
              <a:ln w="3175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0000">
                    <a:schemeClr val="tx1">
                      <a:lumMod val="50000"/>
                      <a:lumOff val="50000"/>
                      <a:alpha val="0"/>
                    </a:schemeClr>
                  </a:gs>
                  <a:gs pos="77000">
                    <a:schemeClr val="tx1">
                      <a:lumMod val="75000"/>
                      <a:lumOff val="2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2700000" scaled="1"/>
              </a:gra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415A730-DE0E-455D-8BCC-0DD5BF2F42A3}"/>
              </a:ext>
            </a:extLst>
          </p:cNvPr>
          <p:cNvSpPr/>
          <p:nvPr/>
        </p:nvSpPr>
        <p:spPr>
          <a:xfrm rot="5400000">
            <a:off x="48086" y="-48082"/>
            <a:ext cx="2560404" cy="2656573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8F367C94-6B8F-4184-B033-1D297950E5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" y="0"/>
            <a:ext cx="1420819" cy="1427162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EBE8C72-B5C9-4BEE-8981-1A977BE3C1BD}"/>
              </a:ext>
            </a:extLst>
          </p:cNvPr>
          <p:cNvSpPr/>
          <p:nvPr/>
        </p:nvSpPr>
        <p:spPr>
          <a:xfrm rot="16200000">
            <a:off x="9583512" y="4249511"/>
            <a:ext cx="2560404" cy="2656573"/>
          </a:xfrm>
          <a:prstGeom prst="triangle">
            <a:avLst>
              <a:gd name="adj" fmla="val 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5F75DCB-F1F5-45CF-879C-A20698BBC4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008" y="5641424"/>
            <a:ext cx="1525449" cy="106954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3F8DB1-EF00-4E59-994B-B405009609B8}"/>
              </a:ext>
            </a:extLst>
          </p:cNvPr>
          <p:cNvCxnSpPr/>
          <p:nvPr/>
        </p:nvCxnSpPr>
        <p:spPr>
          <a:xfrm>
            <a:off x="1827472" y="4090719"/>
            <a:ext cx="8910536" cy="0"/>
          </a:xfrm>
          <a:prstGeom prst="line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57000">
                  <a:srgbClr val="00B050"/>
                </a:gs>
                <a:gs pos="25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BD5034-65F8-40E8-9EC2-B763FD1FF941}"/>
              </a:ext>
            </a:extLst>
          </p:cNvPr>
          <p:cNvCxnSpPr/>
          <p:nvPr/>
        </p:nvCxnSpPr>
        <p:spPr>
          <a:xfrm>
            <a:off x="1827472" y="2767280"/>
            <a:ext cx="8910536" cy="0"/>
          </a:xfrm>
          <a:prstGeom prst="line">
            <a:avLst/>
          </a:prstGeom>
          <a:ln w="476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3000">
                  <a:schemeClr val="accent1">
                    <a:lumMod val="45000"/>
                    <a:lumOff val="55000"/>
                  </a:schemeClr>
                </a:gs>
                <a:gs pos="57000">
                  <a:srgbClr val="00B050"/>
                </a:gs>
                <a:gs pos="25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2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3DED99-5F74-40E3-9FBF-C192DB1B96E0}"/>
              </a:ext>
            </a:extLst>
          </p:cNvPr>
          <p:cNvSpPr/>
          <p:nvPr/>
        </p:nvSpPr>
        <p:spPr>
          <a:xfrm>
            <a:off x="0" y="0"/>
            <a:ext cx="12192000" cy="89494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85000"/>
                  <a:lumOff val="15000"/>
                </a:schemeClr>
              </a:gs>
              <a:gs pos="28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/>
              <a:t>Uvod:</a:t>
            </a:r>
            <a:endParaRPr lang="en-US" sz="4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3707F9-DA8E-4D1B-8450-9AC1239D1819}"/>
              </a:ext>
            </a:extLst>
          </p:cNvPr>
          <p:cNvSpPr/>
          <p:nvPr/>
        </p:nvSpPr>
        <p:spPr>
          <a:xfrm>
            <a:off x="5064868" y="4581728"/>
            <a:ext cx="2062264" cy="1449421"/>
          </a:xfrm>
          <a:prstGeom prst="roundRect">
            <a:avLst>
              <a:gd name="adj" fmla="val 50000"/>
            </a:avLst>
          </a:prstGeom>
          <a:solidFill>
            <a:schemeClr val="tx1">
              <a:lumMod val="95000"/>
              <a:lumOff val="5000"/>
              <a:alpha val="68000"/>
            </a:schemeClr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Moj boravak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E2369A-3376-48F5-B5D7-DF33B6CF4191}"/>
              </a:ext>
            </a:extLst>
          </p:cNvPr>
          <p:cNvSpPr/>
          <p:nvPr/>
        </p:nvSpPr>
        <p:spPr>
          <a:xfrm>
            <a:off x="720657" y="2339500"/>
            <a:ext cx="1682885" cy="1682885"/>
          </a:xfrm>
          <a:prstGeom prst="ellipse">
            <a:avLst/>
          </a:prstGeom>
          <a:solidFill>
            <a:schemeClr val="tx1">
              <a:lumMod val="85000"/>
              <a:lumOff val="15000"/>
              <a:alpha val="78000"/>
            </a:schemeClr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O meni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1311F6-B0F4-4698-87D1-0374C1CED5D7}"/>
              </a:ext>
            </a:extLst>
          </p:cNvPr>
          <p:cNvSpPr/>
          <p:nvPr/>
        </p:nvSpPr>
        <p:spPr>
          <a:xfrm>
            <a:off x="9487711" y="2339500"/>
            <a:ext cx="1682885" cy="1682885"/>
          </a:xfrm>
          <a:prstGeom prst="ellipse">
            <a:avLst/>
          </a:prstGeom>
          <a:solidFill>
            <a:schemeClr val="tx2">
              <a:lumMod val="50000"/>
              <a:alpha val="40000"/>
            </a:schemeClr>
          </a:solidFill>
          <a:ln w="508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Pogled u budućnost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31F373-4544-482A-8371-DC3EE05B1116}"/>
              </a:ext>
            </a:extLst>
          </p:cNvPr>
          <p:cNvSpPr/>
          <p:nvPr/>
        </p:nvSpPr>
        <p:spPr>
          <a:xfrm>
            <a:off x="0" y="894945"/>
            <a:ext cx="12192000" cy="10700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92000">
                <a:schemeClr val="accent1">
                  <a:lumMod val="45000"/>
                  <a:lumOff val="55000"/>
                </a:schemeClr>
              </a:gs>
              <a:gs pos="27000">
                <a:srgbClr val="C00000"/>
              </a:gs>
              <a:gs pos="75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883B1BA2-6E19-4463-872D-DC120ABED7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670" y="1028947"/>
            <a:ext cx="1525449" cy="1069547"/>
          </a:xfrm>
          <a:prstGeom prst="rect">
            <a:avLst/>
          </a:prstGeom>
        </p:spPr>
      </p:pic>
      <p:pic>
        <p:nvPicPr>
          <p:cNvPr id="16" name="Picture 15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742F655E-4F30-49AE-99FE-DF579FEC14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9" y="1028947"/>
            <a:ext cx="1064793" cy="106954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8A2E42-3F40-4290-BA3A-DA60CD115A73}"/>
              </a:ext>
            </a:extLst>
          </p:cNvPr>
          <p:cNvCxnSpPr>
            <a:cxnSpLocks/>
          </p:cNvCxnSpPr>
          <p:nvPr/>
        </p:nvCxnSpPr>
        <p:spPr>
          <a:xfrm>
            <a:off x="6024880" y="1280160"/>
            <a:ext cx="0" cy="3155653"/>
          </a:xfrm>
          <a:prstGeom prst="straightConnector1">
            <a:avLst/>
          </a:prstGeom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6000">
                  <a:schemeClr val="accent1">
                    <a:lumMod val="45000"/>
                    <a:lumOff val="5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D0C23BA-3508-40FB-BCF9-CD8C6BD6FD33}"/>
              </a:ext>
            </a:extLst>
          </p:cNvPr>
          <p:cNvCxnSpPr>
            <a:cxnSpLocks/>
          </p:cNvCxnSpPr>
          <p:nvPr/>
        </p:nvCxnSpPr>
        <p:spPr>
          <a:xfrm>
            <a:off x="6702574" y="1080514"/>
            <a:ext cx="2616524" cy="1837784"/>
          </a:xfrm>
          <a:prstGeom prst="straightConnector1">
            <a:avLst/>
          </a:prstGeom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25000">
                  <a:schemeClr val="accent1">
                    <a:lumMod val="45000"/>
                    <a:lumOff val="55000"/>
                  </a:schemeClr>
                </a:gs>
                <a:gs pos="57000">
                  <a:schemeClr val="tx1">
                    <a:lumMod val="75000"/>
                    <a:lumOff val="25000"/>
                  </a:schemeClr>
                </a:gs>
                <a:gs pos="82000">
                  <a:schemeClr val="bg2">
                    <a:lumMod val="10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2505996-A0FC-448E-97A1-3192861463A1}"/>
              </a:ext>
            </a:extLst>
          </p:cNvPr>
          <p:cNvCxnSpPr>
            <a:cxnSpLocks/>
          </p:cNvCxnSpPr>
          <p:nvPr/>
        </p:nvCxnSpPr>
        <p:spPr>
          <a:xfrm flipH="1">
            <a:off x="2616740" y="1176396"/>
            <a:ext cx="2555348" cy="1627276"/>
          </a:xfrm>
          <a:prstGeom prst="straightConnector1">
            <a:avLst/>
          </a:prstGeom>
          <a:ln w="889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5000">
                  <a:schemeClr val="accent1">
                    <a:lumMod val="45000"/>
                    <a:lumOff val="55000"/>
                  </a:schemeClr>
                </a:gs>
                <a:gs pos="49000">
                  <a:schemeClr val="tx1">
                    <a:lumMod val="85000"/>
                    <a:lumOff val="15000"/>
                  </a:schemeClr>
                </a:gs>
                <a:gs pos="75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07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E451DB-DE1C-41F2-BEF2-076C53F1F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955" y="133350"/>
            <a:ext cx="4905375" cy="58293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3382B-0AB0-4FB7-8D66-9A76FFE015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757" y="1372805"/>
            <a:ext cx="6566993" cy="4925245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BC3E2A-534F-48A1-9798-B55030FC9D07}"/>
              </a:ext>
            </a:extLst>
          </p:cNvPr>
          <p:cNvSpPr/>
          <p:nvPr/>
        </p:nvSpPr>
        <p:spPr>
          <a:xfrm>
            <a:off x="-35869" y="-16625"/>
            <a:ext cx="4286250" cy="914400"/>
          </a:xfrm>
          <a:custGeom>
            <a:avLst/>
            <a:gdLst>
              <a:gd name="connsiteX0" fmla="*/ 0 w 2066328"/>
              <a:gd name="connsiteY0" fmla="*/ 0 h 914400"/>
              <a:gd name="connsiteX1" fmla="*/ 1609128 w 2066328"/>
              <a:gd name="connsiteY1" fmla="*/ 0 h 914400"/>
              <a:gd name="connsiteX2" fmla="*/ 2066328 w 2066328"/>
              <a:gd name="connsiteY2" fmla="*/ 457200 h 914400"/>
              <a:gd name="connsiteX3" fmla="*/ 1609128 w 2066328"/>
              <a:gd name="connsiteY3" fmla="*/ 914400 h 914400"/>
              <a:gd name="connsiteX4" fmla="*/ 0 w 2066328"/>
              <a:gd name="connsiteY4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328" h="914400">
                <a:moveTo>
                  <a:pt x="0" y="0"/>
                </a:moveTo>
                <a:lnTo>
                  <a:pt x="1609128" y="0"/>
                </a:lnTo>
                <a:cubicBezTo>
                  <a:pt x="1861633" y="0"/>
                  <a:pt x="2066328" y="204695"/>
                  <a:pt x="2066328" y="457200"/>
                </a:cubicBezTo>
                <a:cubicBezTo>
                  <a:pt x="2066328" y="709705"/>
                  <a:pt x="1861633" y="914400"/>
                  <a:pt x="1609128" y="914400"/>
                </a:cubicBezTo>
                <a:lnTo>
                  <a:pt x="0" y="9144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31000"/>
                </a:schemeClr>
              </a:gs>
              <a:gs pos="39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hr-HR" dirty="0"/>
              <a:t>Moj boravak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F5C30-9D83-4376-BC55-8F4E0E1E88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424" y="1121568"/>
            <a:ext cx="7439025" cy="5579269"/>
          </a:xfrm>
          <a:prstGeom prst="rect">
            <a:avLst/>
          </a:prstGeom>
        </p:spPr>
      </p:pic>
      <p:pic>
        <p:nvPicPr>
          <p:cNvPr id="9" name="Picture 8" descr="A group of people standing in front of a red building&#10;&#10;Description automatically generated">
            <a:extLst>
              <a:ext uri="{FF2B5EF4-FFF2-40B4-BE49-F238E27FC236}">
                <a16:creationId xmlns:a16="http://schemas.microsoft.com/office/drawing/2014/main" id="{795C7C01-7DA1-40C5-AB9F-EAB6ED0A6D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24" y="953387"/>
            <a:ext cx="7610475" cy="5707856"/>
          </a:xfrm>
          <a:prstGeom prst="rect">
            <a:avLst/>
          </a:prstGeom>
        </p:spPr>
      </p:pic>
      <p:pic>
        <p:nvPicPr>
          <p:cNvPr id="8" name="Picture 7" descr="A picture containing indoor, man, computer, table&#10;&#10;Description automatically generated">
            <a:extLst>
              <a:ext uri="{FF2B5EF4-FFF2-40B4-BE49-F238E27FC236}">
                <a16:creationId xmlns:a16="http://schemas.microsoft.com/office/drawing/2014/main" id="{62E855EE-9F82-48C6-991E-881DA9B6F6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4412" y="865981"/>
            <a:ext cx="6927850" cy="5195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C5EF3-06A6-4BA0-A9FB-E0B076D02A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642" y="838079"/>
            <a:ext cx="7889233" cy="6086551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2E308DD7-B1BA-4DEC-A82A-CA520BFFEAE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551" y="5591696"/>
            <a:ext cx="1525449" cy="1069547"/>
          </a:xfrm>
          <a:prstGeom prst="rect">
            <a:avLst/>
          </a:prstGeom>
        </p:spPr>
      </p:pic>
      <p:pic>
        <p:nvPicPr>
          <p:cNvPr id="20" name="Picture 19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0A12AEE6-A5D6-401D-A29D-FCC050A4B1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" y="5631290"/>
            <a:ext cx="1064793" cy="106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87A83-EAE2-42BE-A7DF-637868A96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17165" cy="13255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Pogled u budućnost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FA81D25-6836-42E2-ADFF-421FB69A82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6551" y="5591696"/>
            <a:ext cx="1525449" cy="1069547"/>
          </a:xfrm>
          <a:prstGeom prst="rect">
            <a:avLst/>
          </a:prstGeom>
        </p:spPr>
      </p:pic>
      <p:pic>
        <p:nvPicPr>
          <p:cNvPr id="7" name="Picture 6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4373D2DD-4DD0-4632-93CD-9A2D4C6BBA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8" y="5631290"/>
            <a:ext cx="1064793" cy="1069547"/>
          </a:xfrm>
          <a:prstGeom prst="rect">
            <a:avLst/>
          </a:prstGeom>
        </p:spPr>
      </p:pic>
      <p:pic>
        <p:nvPicPr>
          <p:cNvPr id="9" name="Graphic 8" descr="Question Mark">
            <a:extLst>
              <a:ext uri="{FF2B5EF4-FFF2-40B4-BE49-F238E27FC236}">
                <a16:creationId xmlns:a16="http://schemas.microsoft.com/office/drawing/2014/main" id="{0AAECC66-737A-4745-9381-5839C9F81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1417" y="2514600"/>
            <a:ext cx="914400" cy="914400"/>
          </a:xfrm>
          <a:prstGeom prst="rect">
            <a:avLst/>
          </a:prstGeom>
        </p:spPr>
      </p:pic>
      <p:pic>
        <p:nvPicPr>
          <p:cNvPr id="13" name="Picture 12" descr="Diagram, map&#10;&#10;Description automatically generated">
            <a:extLst>
              <a:ext uri="{FF2B5EF4-FFF2-40B4-BE49-F238E27FC236}">
                <a16:creationId xmlns:a16="http://schemas.microsoft.com/office/drawing/2014/main" id="{8BAD09FD-6375-4108-90B8-D89FB8E891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318" y="2216425"/>
            <a:ext cx="3050233" cy="20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86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472951-CCF3-4693-B6A1-D876C8CFB2D2}"/>
              </a:ext>
            </a:extLst>
          </p:cNvPr>
          <p:cNvSpPr/>
          <p:nvPr/>
        </p:nvSpPr>
        <p:spPr>
          <a:xfrm>
            <a:off x="3668348" y="4130213"/>
            <a:ext cx="4855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Hvala na pažnji!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5F99A-F70E-46AB-8459-17A7E439B4BF}"/>
              </a:ext>
            </a:extLst>
          </p:cNvPr>
          <p:cNvGrpSpPr/>
          <p:nvPr/>
        </p:nvGrpSpPr>
        <p:grpSpPr>
          <a:xfrm>
            <a:off x="1569424" y="592150"/>
            <a:ext cx="9053152" cy="2985774"/>
            <a:chOff x="1160731" y="592150"/>
            <a:chExt cx="9053152" cy="2985774"/>
          </a:xfrm>
        </p:grpSpPr>
        <p:pic>
          <p:nvPicPr>
            <p:cNvPr id="10" name="Picture 9" descr="Logo, company name&#10;&#10;Description automatically generated">
              <a:extLst>
                <a:ext uri="{FF2B5EF4-FFF2-40B4-BE49-F238E27FC236}">
                  <a16:creationId xmlns:a16="http://schemas.microsoft.com/office/drawing/2014/main" id="{EAE3E1B9-512F-4D02-9105-A4F121164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5403" y="592151"/>
              <a:ext cx="4258480" cy="2985773"/>
            </a:xfrm>
            <a:prstGeom prst="rect">
              <a:avLst/>
            </a:prstGeom>
          </p:spPr>
        </p:pic>
        <p:pic>
          <p:nvPicPr>
            <p:cNvPr id="12" name="Picture 11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21CCDD12-7296-4B22-AE36-31176B893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0731" y="592150"/>
              <a:ext cx="2884495" cy="2897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1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Pogled u budućnost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Miloš</dc:creator>
  <cp:lastModifiedBy>Andreas Mađerić</cp:lastModifiedBy>
  <cp:revision>25</cp:revision>
  <dcterms:created xsi:type="dcterms:W3CDTF">2020-10-15T07:57:48Z</dcterms:created>
  <dcterms:modified xsi:type="dcterms:W3CDTF">2020-10-23T12:54:07Z</dcterms:modified>
</cp:coreProperties>
</file>