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8" r:id="rId28"/>
    <p:sldId id="283" r:id="rId29"/>
    <p:sldId id="284" r:id="rId30"/>
    <p:sldId id="285" r:id="rId31"/>
    <p:sldId id="289" r:id="rId32"/>
    <p:sldId id="286" r:id="rId33"/>
    <p:sldId id="290" r:id="rId3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Radni_list_programa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Radni_list_programa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Radni_list_programa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hr-HR" dirty="0"/>
              <a:t>Prosječne ocjene po </a:t>
            </a:r>
            <a:r>
              <a:rPr lang="hr-HR" dirty="0" smtClean="0"/>
              <a:t>tvrdnjama (svi studenti)</a:t>
            </a:r>
            <a:endParaRPr lang="hr-H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'prosjeci ocjena'!$B$3:$B$19</c:f>
              <c:strCache>
                <c:ptCount val="17"/>
                <c:pt idx="0">
                  <c:v>1. Knjižnica je  dobro opremljena nastavnom i stručnom literaturom.</c:v>
                </c:pt>
                <c:pt idx="1">
                  <c:v>2. Knjižničarka je stručna i voljna pomoći.</c:v>
                </c:pt>
                <c:pt idx="2">
                  <c:v>3. Radno vrijeme knjižnice prilagođeno je studentskim potrebama.</c:v>
                </c:pt>
                <c:pt idx="3">
                  <c:v>4. Čitaonica knjižnice je prostor prikladan za rad i učenje.</c:v>
                </c:pt>
                <c:pt idx="4">
                  <c:v>5. Osoblje studentske referade je stručno i voljno pomoći.</c:v>
                </c:pt>
                <c:pt idx="5">
                  <c:v>6. Studentska referada brzo i efikasno izdaje dokumente. </c:v>
                </c:pt>
                <c:pt idx="6">
                  <c:v>7. Radno vrijeme studentske referade primjereno je studentskim potrebama.</c:v>
                </c:pt>
                <c:pt idx="7">
                  <c:v>8. Tajnica VUK-a je stručna i voljna pomoći.</c:v>
                </c:pt>
                <c:pt idx="8">
                  <c:v>9. Tajnica VUK-a brzo i efikasno izdaje dokumente. </c:v>
                </c:pt>
                <c:pt idx="9">
                  <c:v>10. Radno vrijeme tajništva primjereno je studentskim potrebama. </c:v>
                </c:pt>
                <c:pt idx="10">
                  <c:v>11. Informatički referent je stručan i voljan pomoći.</c:v>
                </c:pt>
                <c:pt idx="11">
                  <c:v>12. Studenti imaju mogućnost pristupa računalima i internetu u prostoru VUK-a.</c:v>
                </c:pt>
                <c:pt idx="12">
                  <c:v>13. Nastavnici mentori godišta pružaju mi potrebnu podršku i informacije vezane uz studij i studiranje. </c:v>
                </c:pt>
                <c:pt idx="13">
                  <c:v>14. Erasmus koordinatorica nas pravovremeno informira o mogućnostima međunarodne mobilnosti. </c:v>
                </c:pt>
                <c:pt idx="14">
                  <c:v>15. Erasmus koordinatorica pomaže pri organizaciji međunarodne mobilnosti (ispunjavaju studenti koji su koristili Erasmus program mobilnosti). </c:v>
                </c:pt>
                <c:pt idx="15">
                  <c:v>16. Raspored nastave prilagođen je našim mogućnostima. </c:v>
                </c:pt>
                <c:pt idx="16">
                  <c:v>17. Termini održavanja kolokvija, ispita, konzultacija i sl. prilagođeni su našim mogućnostima </c:v>
                </c:pt>
              </c:strCache>
            </c:strRef>
          </c:cat>
          <c:val>
            <c:numRef>
              <c:f>'prosjeci ocjena'!$C$3:$C$19</c:f>
              <c:numCache>
                <c:formatCode>General</c:formatCode>
                <c:ptCount val="17"/>
                <c:pt idx="0">
                  <c:v>4.58</c:v>
                </c:pt>
                <c:pt idx="1">
                  <c:v>4.9400000000000004</c:v>
                </c:pt>
                <c:pt idx="2">
                  <c:v>3.9</c:v>
                </c:pt>
                <c:pt idx="3">
                  <c:v>4.26</c:v>
                </c:pt>
                <c:pt idx="4">
                  <c:v>4.32</c:v>
                </c:pt>
                <c:pt idx="5">
                  <c:v>4.5599999999999996</c:v>
                </c:pt>
                <c:pt idx="6">
                  <c:v>4.08</c:v>
                </c:pt>
                <c:pt idx="7">
                  <c:v>4.7</c:v>
                </c:pt>
                <c:pt idx="8">
                  <c:v>4.7</c:v>
                </c:pt>
                <c:pt idx="9">
                  <c:v>4.54</c:v>
                </c:pt>
                <c:pt idx="10">
                  <c:v>4.78</c:v>
                </c:pt>
                <c:pt idx="11">
                  <c:v>4.54</c:v>
                </c:pt>
                <c:pt idx="12">
                  <c:v>4.6399999999999997</c:v>
                </c:pt>
                <c:pt idx="13">
                  <c:v>4.42</c:v>
                </c:pt>
                <c:pt idx="14">
                  <c:v>4.74</c:v>
                </c:pt>
                <c:pt idx="15">
                  <c:v>4.4400000000000004</c:v>
                </c:pt>
                <c:pt idx="16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73-4442-AD73-C0250CEA2A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91904216"/>
        <c:axId val="391903888"/>
      </c:barChart>
      <c:catAx>
        <c:axId val="391904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91903888"/>
        <c:crosses val="autoZero"/>
        <c:auto val="1"/>
        <c:lblAlgn val="ctr"/>
        <c:lblOffset val="100"/>
        <c:noMultiLvlLbl val="0"/>
      </c:catAx>
      <c:valAx>
        <c:axId val="3919038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91904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Prosječne ocjene po tvrdnjama - redoviti studenti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'prosjeci ocjena'!$B$30:$B$46</c:f>
              <c:strCache>
                <c:ptCount val="17"/>
                <c:pt idx="0">
                  <c:v>1. Knjižnica je  dobro opremljena nastavnom i stručnom literaturom.</c:v>
                </c:pt>
                <c:pt idx="1">
                  <c:v>2. Knjižničarka je stručna i voljna pomoći.</c:v>
                </c:pt>
                <c:pt idx="2">
                  <c:v>3. Radno vrijeme knjižnice prilagođeno je studentskim potrebama.</c:v>
                </c:pt>
                <c:pt idx="3">
                  <c:v>4. Čitaonica knjižnice je prostor prikladan za rad i učenje.</c:v>
                </c:pt>
                <c:pt idx="4">
                  <c:v>5. Osoblje studentske referade je stručno i voljno pomoći.</c:v>
                </c:pt>
                <c:pt idx="5">
                  <c:v>6. Studentska referada brzo i efikasno izdaje dokumente. </c:v>
                </c:pt>
                <c:pt idx="6">
                  <c:v>7. Radno vrijeme studentske referade primjereno je studentskim potrebama.</c:v>
                </c:pt>
                <c:pt idx="7">
                  <c:v>8. Tajnica VUK-a je stručna i voljna pomoći.</c:v>
                </c:pt>
                <c:pt idx="8">
                  <c:v>9. Tajnica VUK-a brzo i efikasno izdaje dokumente. </c:v>
                </c:pt>
                <c:pt idx="9">
                  <c:v>10. Radno vrijeme tajništva primjereno je studentskim potrebama. </c:v>
                </c:pt>
                <c:pt idx="10">
                  <c:v>11. Informatički referent je stručan i voljan pomoći.</c:v>
                </c:pt>
                <c:pt idx="11">
                  <c:v>12. Studenti imaju mogućnost pristupa računalima i internetu u prostoru VUK-a.</c:v>
                </c:pt>
                <c:pt idx="12">
                  <c:v>13. Nastavnici mentori godišta pružaju mi potrebnu podršku i informacije vezane uz studij i studiranje. </c:v>
                </c:pt>
                <c:pt idx="13">
                  <c:v>14. Erasmus koordinatorica nas pravovremeno informira o mogućnostima međunarodne mobilnosti. </c:v>
                </c:pt>
                <c:pt idx="14">
                  <c:v>15. Erasmus koordinatorica pomaže pri organizaciji međunarodne mobilnosti (ispunjavaju studenti koji su koristili Erasmus program mobilnosti). </c:v>
                </c:pt>
                <c:pt idx="15">
                  <c:v>16. Raspored nastave prilagođen je našim mogućnostima. </c:v>
                </c:pt>
                <c:pt idx="16">
                  <c:v>17. Termini održavanja kolokvija, ispita, konzultacija i sl. prilagođeni su našim mogućnostima </c:v>
                </c:pt>
              </c:strCache>
            </c:strRef>
          </c:cat>
          <c:val>
            <c:numRef>
              <c:f>'prosjeci ocjena'!$C$30:$C$46</c:f>
              <c:numCache>
                <c:formatCode>0.00</c:formatCode>
                <c:ptCount val="17"/>
                <c:pt idx="0">
                  <c:v>4.6296296296296298</c:v>
                </c:pt>
                <c:pt idx="1">
                  <c:v>4.9629629629629628</c:v>
                </c:pt>
                <c:pt idx="2">
                  <c:v>4.0370370370370372</c:v>
                </c:pt>
                <c:pt idx="3">
                  <c:v>4.3703703703703702</c:v>
                </c:pt>
                <c:pt idx="4">
                  <c:v>4</c:v>
                </c:pt>
                <c:pt idx="5">
                  <c:v>4.2962962962962967</c:v>
                </c:pt>
                <c:pt idx="6">
                  <c:v>3.8148148148148149</c:v>
                </c:pt>
                <c:pt idx="7">
                  <c:v>4.5925925925925926</c:v>
                </c:pt>
                <c:pt idx="8">
                  <c:v>4.5925925925925926</c:v>
                </c:pt>
                <c:pt idx="9">
                  <c:v>4.4444444444444446</c:v>
                </c:pt>
                <c:pt idx="10">
                  <c:v>4.8148148148148149</c:v>
                </c:pt>
                <c:pt idx="11">
                  <c:v>4.4444444444444446</c:v>
                </c:pt>
                <c:pt idx="12">
                  <c:v>4.4074074074074074</c:v>
                </c:pt>
                <c:pt idx="13">
                  <c:v>4.4074074074074074</c:v>
                </c:pt>
                <c:pt idx="14">
                  <c:v>4.7777777777777777</c:v>
                </c:pt>
                <c:pt idx="15">
                  <c:v>4.2962962962962967</c:v>
                </c:pt>
                <c:pt idx="16">
                  <c:v>4.5925925925925926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33-4C80-9126-EF4FB41887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97050024"/>
        <c:axId val="397050680"/>
      </c:barChart>
      <c:catAx>
        <c:axId val="397050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97050680"/>
        <c:crosses val="autoZero"/>
        <c:auto val="1"/>
        <c:lblAlgn val="ctr"/>
        <c:lblOffset val="100"/>
        <c:noMultiLvlLbl val="0"/>
      </c:catAx>
      <c:valAx>
        <c:axId val="3970506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97050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Prosječne ocjene po tvrdnjama  - izvanredni studenti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'prosjeci ocjena'!$B$55:$B$71</c:f>
              <c:strCache>
                <c:ptCount val="17"/>
                <c:pt idx="0">
                  <c:v>1. Knjižnica je  dobro opremljena nastavnom i stručnom literaturom.</c:v>
                </c:pt>
                <c:pt idx="1">
                  <c:v>2. Knjižničarka je stručna i voljna pomoći.</c:v>
                </c:pt>
                <c:pt idx="2">
                  <c:v>3. Radno vrijeme knjižnice prilagođeno je studentskim potrebama.</c:v>
                </c:pt>
                <c:pt idx="3">
                  <c:v>4. Čitaonica knjižnice je prostor prikladan za rad i učenje.</c:v>
                </c:pt>
                <c:pt idx="4">
                  <c:v>5. Osoblje studentske referade je stručno i voljno pomoći.</c:v>
                </c:pt>
                <c:pt idx="5">
                  <c:v>6. Studentska referada brzo i efikasno izdaje dokumente. </c:v>
                </c:pt>
                <c:pt idx="6">
                  <c:v>7. Radno vrijeme studentske referade primjereno je studentskim potrebama.</c:v>
                </c:pt>
                <c:pt idx="7">
                  <c:v>8. Tajnica VUK-a je stručna i voljna pomoći.</c:v>
                </c:pt>
                <c:pt idx="8">
                  <c:v>9. Tajnica VUK-a brzo i efikasno izdaje dokumente. </c:v>
                </c:pt>
                <c:pt idx="9">
                  <c:v>10. Radno vrijeme tajništva primjereno je studentskim potrebama. </c:v>
                </c:pt>
                <c:pt idx="10">
                  <c:v>11. Informatički referent je stručan i voljan pomoći.</c:v>
                </c:pt>
                <c:pt idx="11">
                  <c:v>12. Studenti imaju mogućnost pristupa računalima i internetu u prostoru VUK-a.</c:v>
                </c:pt>
                <c:pt idx="12">
                  <c:v>13. Nastavnici mentori godišta pružaju mi potrebnu podršku i informacije vezane uz studij i studiranje. </c:v>
                </c:pt>
                <c:pt idx="13">
                  <c:v>14. Erasmus koordinatorica nas pravovremeno informira o mogućnostima međunarodne mobilnosti. </c:v>
                </c:pt>
                <c:pt idx="14">
                  <c:v>15. Erasmus koordinatorica pomaže pri organizaciji međunarodne mobilnosti (ispunjavaju studenti koji su koristili Erasmus program mobilnosti). </c:v>
                </c:pt>
                <c:pt idx="15">
                  <c:v>16. Raspored nastave prilagođen je našim mogućnostima. </c:v>
                </c:pt>
                <c:pt idx="16">
                  <c:v>17. Termini održavanja kolokvija, ispita, konzultacija i sl. prilagođeni su našim mogućnostima </c:v>
                </c:pt>
              </c:strCache>
            </c:strRef>
          </c:cat>
          <c:val>
            <c:numRef>
              <c:f>'prosjeci ocjena'!$C$55:$C$71</c:f>
              <c:numCache>
                <c:formatCode>0.00</c:formatCode>
                <c:ptCount val="17"/>
                <c:pt idx="0">
                  <c:v>4.5217391304347823</c:v>
                </c:pt>
                <c:pt idx="1">
                  <c:v>4.9130434782608692</c:v>
                </c:pt>
                <c:pt idx="2">
                  <c:v>3.7391304347826089</c:v>
                </c:pt>
                <c:pt idx="3">
                  <c:v>4.1304347826086953</c:v>
                </c:pt>
                <c:pt idx="4">
                  <c:v>4.6956521739130439</c:v>
                </c:pt>
                <c:pt idx="5">
                  <c:v>4.8695652173913047</c:v>
                </c:pt>
                <c:pt idx="6">
                  <c:v>4.3913043478260869</c:v>
                </c:pt>
                <c:pt idx="7">
                  <c:v>4.8260869565217392</c:v>
                </c:pt>
                <c:pt idx="8">
                  <c:v>4.8260869565217392</c:v>
                </c:pt>
                <c:pt idx="9">
                  <c:v>4.6521739130434785</c:v>
                </c:pt>
                <c:pt idx="10">
                  <c:v>4.7391304347826084</c:v>
                </c:pt>
                <c:pt idx="11">
                  <c:v>4.6521739130434785</c:v>
                </c:pt>
                <c:pt idx="12">
                  <c:v>4.9130434782608692</c:v>
                </c:pt>
                <c:pt idx="13">
                  <c:v>4.4347826086956523</c:v>
                </c:pt>
                <c:pt idx="14">
                  <c:v>4.6956521739130439</c:v>
                </c:pt>
                <c:pt idx="15">
                  <c:v>4.6086956521739131</c:v>
                </c:pt>
                <c:pt idx="16">
                  <c:v>4.3913043478260869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A-40FB-A898-E755C7098D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98676480"/>
        <c:axId val="398681072"/>
      </c:barChart>
      <c:catAx>
        <c:axId val="398676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98681072"/>
        <c:crosses val="autoZero"/>
        <c:auto val="1"/>
        <c:lblAlgn val="ctr"/>
        <c:lblOffset val="100"/>
        <c:noMultiLvlLbl val="0"/>
      </c:catAx>
      <c:valAx>
        <c:axId val="398681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98676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50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91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36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1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85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24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28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01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29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61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8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50021-CCD1-456B-961A-2E1D914C97F1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FB18-3429-42B7-BFF3-B590A4E6D3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29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Zadovoljstvo studenata podrškom i radom stručnih službi u ak. god. 2023./24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621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9. Tajnica VUK-a je stručna i voljna pomoći</a:t>
            </a:r>
            <a:endParaRPr lang="en-GB" dirty="0"/>
          </a:p>
        </p:txBody>
      </p:sp>
      <p:pic>
        <p:nvPicPr>
          <p:cNvPr id="4" name="Picture 14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093" y="1907930"/>
            <a:ext cx="7061219" cy="39301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9745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10. Tajnica VUK-a brzo i efikasno izdaje dokumente</a:t>
            </a:r>
            <a:endParaRPr lang="en-GB" dirty="0"/>
          </a:p>
        </p:txBody>
      </p:sp>
      <p:pic>
        <p:nvPicPr>
          <p:cNvPr id="4" name="Picture 15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754" y="1943100"/>
            <a:ext cx="7166727" cy="40708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6485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11. Radno vrijeme tajništva prilagođeno je studentskim potrebama</a:t>
            </a:r>
            <a:endParaRPr lang="en-GB" dirty="0"/>
          </a:p>
        </p:txBody>
      </p:sp>
      <p:pic>
        <p:nvPicPr>
          <p:cNvPr id="4" name="Picture 16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923" y="1899138"/>
            <a:ext cx="6691942" cy="39301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3130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12. Informatički referent je stručan i voljan pomoći</a:t>
            </a:r>
            <a:endParaRPr lang="en-GB" dirty="0"/>
          </a:p>
        </p:txBody>
      </p:sp>
      <p:pic>
        <p:nvPicPr>
          <p:cNvPr id="4" name="Picture 17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662" y="1890345"/>
            <a:ext cx="6850203" cy="38510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0332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13. Studenti imaju mogućnost pristupa računalima i internetu u prostoru VUK-a</a:t>
            </a:r>
            <a:endParaRPr lang="en-GB" dirty="0"/>
          </a:p>
        </p:txBody>
      </p:sp>
      <p:pic>
        <p:nvPicPr>
          <p:cNvPr id="4" name="Picture 18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62" y="1690688"/>
            <a:ext cx="6252327" cy="37238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6682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14. Nastavnici i mentori godišta pružaju mi potrebnu podršku i informacije vezane uz studij i studiranje</a:t>
            </a:r>
            <a:endParaRPr lang="en-GB" dirty="0"/>
          </a:p>
        </p:txBody>
      </p:sp>
      <p:pic>
        <p:nvPicPr>
          <p:cNvPr id="4" name="Picture 19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354" y="1793631"/>
            <a:ext cx="6498511" cy="3620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874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15. </a:t>
            </a:r>
            <a:r>
              <a:rPr lang="hr-HR" dirty="0" err="1" smtClean="0"/>
              <a:t>Erasmus</a:t>
            </a:r>
            <a:r>
              <a:rPr lang="hr-HR" dirty="0" smtClean="0"/>
              <a:t> koordinatorica nas pravovremeno informira o mogućnostima međunarodne mobilnosti</a:t>
            </a:r>
            <a:endParaRPr lang="en-GB" dirty="0"/>
          </a:p>
        </p:txBody>
      </p:sp>
      <p:pic>
        <p:nvPicPr>
          <p:cNvPr id="4" name="Picture 20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447" y="2294792"/>
            <a:ext cx="6190780" cy="35329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8304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16. </a:t>
            </a:r>
            <a:r>
              <a:rPr lang="hr-HR" dirty="0" err="1" smtClean="0"/>
              <a:t>Erasmus</a:t>
            </a:r>
            <a:r>
              <a:rPr lang="hr-HR" dirty="0" smtClean="0"/>
              <a:t> koordinatorica pomaže pri organizaciji međunarodne mobilnosti</a:t>
            </a:r>
            <a:endParaRPr lang="en-GB" dirty="0"/>
          </a:p>
        </p:txBody>
      </p:sp>
      <p:pic>
        <p:nvPicPr>
          <p:cNvPr id="4" name="Picture 21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147" y="2042381"/>
            <a:ext cx="6384211" cy="38194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2647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17. Raspored nastave prilagođen je našim mogućnostima</a:t>
            </a:r>
            <a:endParaRPr lang="en-GB" dirty="0"/>
          </a:p>
        </p:txBody>
      </p:sp>
      <p:pic>
        <p:nvPicPr>
          <p:cNvPr id="4" name="Picture 22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08" y="1690688"/>
            <a:ext cx="6331457" cy="37238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7884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18. Termini održavanja kolokvija, ispita, konzultacija i sl. prilagođeni su našim mogućnostima</a:t>
            </a:r>
            <a:endParaRPr lang="en-GB" dirty="0"/>
          </a:p>
        </p:txBody>
      </p:sp>
      <p:pic>
        <p:nvPicPr>
          <p:cNvPr id="4" name="Picture 2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738" y="2066192"/>
            <a:ext cx="6954715" cy="36208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5445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Provedba ankete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Anketa je provedena u listopadu 2024.</a:t>
            </a:r>
          </a:p>
          <a:p>
            <a:r>
              <a:rPr lang="hr-HR" dirty="0" smtClean="0"/>
              <a:t>Na pitanja je odgovorilo 50 studenata sa svih studijskih programa VUK-a, od toga 27 redovitih i 23 izvanredna</a:t>
            </a:r>
          </a:p>
          <a:p>
            <a:r>
              <a:rPr lang="hr-HR" dirty="0" smtClean="0"/>
              <a:t>Studenti su trebali 17 tvrdnji ocijeniti ocjenom od 1 do 5 i odgovoriti na tri pitanja otvorenog tipa</a:t>
            </a:r>
          </a:p>
          <a:p>
            <a:endParaRPr lang="hr-HR" dirty="0"/>
          </a:p>
          <a:p>
            <a:endParaRPr lang="hr-HR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4157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0589210"/>
              </p:ext>
            </p:extLst>
          </p:nvPr>
        </p:nvGraphicFramePr>
        <p:xfrm>
          <a:off x="600075" y="412750"/>
          <a:ext cx="10515600" cy="5811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4106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kon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402664"/>
              </p:ext>
            </p:extLst>
          </p:nvPr>
        </p:nvGraphicFramePr>
        <p:xfrm>
          <a:off x="1171575" y="742949"/>
          <a:ext cx="9848849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82156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kon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5319115"/>
              </p:ext>
            </p:extLst>
          </p:nvPr>
        </p:nvGraphicFramePr>
        <p:xfrm>
          <a:off x="1171575" y="885826"/>
          <a:ext cx="9848849" cy="5362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33797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19.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aspekte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 </a:t>
            </a:r>
            <a:r>
              <a:rPr lang="en-GB" dirty="0" err="1" smtClean="0"/>
              <a:t>smatrate</a:t>
            </a:r>
            <a:r>
              <a:rPr lang="en-GB" dirty="0" smtClean="0"/>
              <a:t> </a:t>
            </a:r>
            <a:r>
              <a:rPr lang="en-GB" dirty="0" err="1" smtClean="0"/>
              <a:t>najkorisnijim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najboljim</a:t>
            </a:r>
            <a:r>
              <a:rPr lang="en-GB" dirty="0" smtClean="0"/>
              <a:t> i </a:t>
            </a:r>
            <a:r>
              <a:rPr lang="en-GB" dirty="0" err="1" smtClean="0"/>
              <a:t>zašto</a:t>
            </a:r>
            <a:r>
              <a:rPr lang="en-GB" dirty="0" smtClean="0"/>
              <a:t>?</a:t>
            </a:r>
            <a:r>
              <a:rPr lang="hr-HR" dirty="0" smtClean="0"/>
              <a:t> – redoviti studenti (1)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err="1" smtClean="0"/>
              <a:t>Najkorisnija</a:t>
            </a:r>
            <a:r>
              <a:rPr lang="en-GB" dirty="0" smtClean="0"/>
              <a:t>  </a:t>
            </a:r>
            <a:r>
              <a:rPr lang="en-GB" dirty="0" err="1" smtClean="0"/>
              <a:t>podrška</a:t>
            </a:r>
            <a:r>
              <a:rPr lang="en-GB" dirty="0" smtClean="0"/>
              <a:t> za </a:t>
            </a:r>
            <a:r>
              <a:rPr lang="en-GB" dirty="0" err="1" smtClean="0"/>
              <a:t>mene</a:t>
            </a:r>
            <a:r>
              <a:rPr lang="en-GB" dirty="0" smtClean="0"/>
              <a:t> je </a:t>
            </a:r>
            <a:r>
              <a:rPr lang="en-GB" dirty="0" err="1" smtClean="0"/>
              <a:t>ona</a:t>
            </a:r>
            <a:r>
              <a:rPr lang="en-GB" dirty="0" smtClean="0"/>
              <a:t> u </a:t>
            </a:r>
            <a:r>
              <a:rPr lang="en-GB" dirty="0" err="1" smtClean="0"/>
              <a:t>stručnoj</a:t>
            </a:r>
            <a:r>
              <a:rPr lang="en-GB" dirty="0" smtClean="0"/>
              <a:t> </a:t>
            </a:r>
            <a:r>
              <a:rPr lang="en-GB" dirty="0" err="1" smtClean="0"/>
              <a:t>praksi</a:t>
            </a:r>
            <a:r>
              <a:rPr lang="en-GB" dirty="0" smtClean="0"/>
              <a:t> za </a:t>
            </a:r>
            <a:r>
              <a:rPr lang="en-GB" dirty="0" err="1" smtClean="0"/>
              <a:t>usmjerenje</a:t>
            </a:r>
            <a:r>
              <a:rPr lang="en-GB" dirty="0" smtClean="0"/>
              <a:t> </a:t>
            </a:r>
            <a:r>
              <a:rPr lang="en-GB" dirty="0" err="1" smtClean="0"/>
              <a:t>zootehnika</a:t>
            </a:r>
            <a:r>
              <a:rPr lang="en-GB" dirty="0" smtClean="0"/>
              <a:t>. </a:t>
            </a:r>
            <a:r>
              <a:rPr lang="en-GB" dirty="0" err="1" smtClean="0"/>
              <a:t>Profesori</a:t>
            </a:r>
            <a:r>
              <a:rPr lang="en-GB" dirty="0" smtClean="0"/>
              <a:t> se </a:t>
            </a:r>
            <a:r>
              <a:rPr lang="en-GB" dirty="0" err="1" smtClean="0"/>
              <a:t>jako</a:t>
            </a:r>
            <a:r>
              <a:rPr lang="en-GB" dirty="0" smtClean="0"/>
              <a:t> </a:t>
            </a:r>
            <a:r>
              <a:rPr lang="en-GB" dirty="0" err="1" smtClean="0"/>
              <a:t>trude</a:t>
            </a:r>
            <a:r>
              <a:rPr lang="en-GB" dirty="0" smtClean="0"/>
              <a:t> </a:t>
            </a:r>
            <a:r>
              <a:rPr lang="en-GB" dirty="0" err="1" smtClean="0"/>
              <a:t>pomoći</a:t>
            </a:r>
            <a:r>
              <a:rPr lang="en-GB" dirty="0" smtClean="0"/>
              <a:t> </a:t>
            </a:r>
            <a:r>
              <a:rPr lang="en-GB" dirty="0" err="1" smtClean="0"/>
              <a:t>kako</a:t>
            </a:r>
            <a:r>
              <a:rPr lang="en-GB" dirty="0" smtClean="0"/>
              <a:t> bi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efikasnije</a:t>
            </a:r>
            <a:r>
              <a:rPr lang="en-GB" dirty="0" smtClean="0"/>
              <a:t> </a:t>
            </a:r>
            <a:r>
              <a:rPr lang="en-GB" dirty="0" err="1" smtClean="0"/>
              <a:t>odradili</a:t>
            </a:r>
            <a:r>
              <a:rPr lang="en-GB" dirty="0" smtClean="0"/>
              <a:t> </a:t>
            </a:r>
            <a:r>
              <a:rPr lang="en-GB" dirty="0" err="1" smtClean="0"/>
              <a:t>zadatak</a:t>
            </a:r>
            <a:r>
              <a:rPr lang="en-GB" dirty="0" smtClean="0"/>
              <a:t> </a:t>
            </a:r>
          </a:p>
          <a:p>
            <a:r>
              <a:rPr lang="hr-HR" dirty="0" smtClean="0"/>
              <a:t>O</a:t>
            </a:r>
            <a:r>
              <a:rPr lang="en-GB" dirty="0" err="1" smtClean="0"/>
              <a:t>državanj</a:t>
            </a:r>
            <a:r>
              <a:rPr lang="hr-HR" dirty="0" smtClean="0"/>
              <a:t>e</a:t>
            </a:r>
            <a:r>
              <a:rPr lang="en-GB" dirty="0" smtClean="0"/>
              <a:t> </a:t>
            </a:r>
            <a:r>
              <a:rPr lang="en-GB" dirty="0" err="1" smtClean="0"/>
              <a:t>kolokvija</a:t>
            </a:r>
            <a:r>
              <a:rPr lang="en-GB" dirty="0" smtClean="0"/>
              <a:t> i </a:t>
            </a:r>
            <a:r>
              <a:rPr lang="en-GB" dirty="0" err="1" smtClean="0"/>
              <a:t>konzultacija</a:t>
            </a:r>
            <a:r>
              <a:rPr lang="hr-HR" dirty="0" smtClean="0"/>
              <a:t>, s</a:t>
            </a:r>
            <a:r>
              <a:rPr lang="en-GB" dirty="0" err="1" smtClean="0"/>
              <a:t>usretljivosti</a:t>
            </a:r>
            <a:r>
              <a:rPr lang="en-GB" dirty="0" smtClean="0"/>
              <a:t> </a:t>
            </a:r>
            <a:r>
              <a:rPr lang="en-GB" dirty="0" err="1" smtClean="0"/>
              <a:t>profesora</a:t>
            </a:r>
            <a:r>
              <a:rPr lang="hr-HR" dirty="0" smtClean="0"/>
              <a:t>,</a:t>
            </a:r>
            <a:r>
              <a:rPr lang="en-GB" dirty="0" smtClean="0"/>
              <a:t> </a:t>
            </a:r>
            <a:r>
              <a:rPr lang="hr-HR" dirty="0" smtClean="0"/>
              <a:t>s</a:t>
            </a:r>
            <a:r>
              <a:rPr lang="en-GB" dirty="0" err="1" smtClean="0"/>
              <a:t>ve</a:t>
            </a:r>
            <a:r>
              <a:rPr lang="en-GB" dirty="0" smtClean="0"/>
              <a:t> se </a:t>
            </a:r>
            <a:r>
              <a:rPr lang="en-GB" dirty="0" err="1" smtClean="0"/>
              <a:t>možemo</a:t>
            </a:r>
            <a:r>
              <a:rPr lang="en-GB" dirty="0" smtClean="0"/>
              <a:t> </a:t>
            </a:r>
            <a:r>
              <a:rPr lang="en-GB" dirty="0" err="1" smtClean="0"/>
              <a:t>dogovoriti</a:t>
            </a:r>
            <a:r>
              <a:rPr lang="en-GB" dirty="0" smtClean="0"/>
              <a:t>. </a:t>
            </a:r>
            <a:r>
              <a:rPr lang="en-GB" dirty="0" err="1" smtClean="0"/>
              <a:t>Bilo</a:t>
            </a:r>
            <a:r>
              <a:rPr lang="en-GB" dirty="0" smtClean="0"/>
              <a:t> </a:t>
            </a:r>
            <a:r>
              <a:rPr lang="en-GB" dirty="0" err="1" smtClean="0"/>
              <a:t>kakav</a:t>
            </a:r>
            <a:r>
              <a:rPr lang="en-GB" dirty="0" smtClean="0"/>
              <a:t> problem da </a:t>
            </a:r>
            <a:r>
              <a:rPr lang="en-GB" dirty="0" err="1" smtClean="0"/>
              <a:t>postoji</a:t>
            </a:r>
            <a:r>
              <a:rPr lang="en-GB" dirty="0" smtClean="0"/>
              <a:t> </a:t>
            </a:r>
            <a:r>
              <a:rPr lang="en-GB" dirty="0" err="1" smtClean="0"/>
              <a:t>svi</a:t>
            </a:r>
            <a:r>
              <a:rPr lang="en-GB" dirty="0" smtClean="0"/>
              <a:t> </a:t>
            </a:r>
            <a:r>
              <a:rPr lang="en-GB" dirty="0" err="1" smtClean="0"/>
              <a:t>nastoje</a:t>
            </a:r>
            <a:r>
              <a:rPr lang="en-GB" dirty="0" smtClean="0"/>
              <a:t> </a:t>
            </a:r>
            <a:r>
              <a:rPr lang="en-GB" dirty="0" err="1" smtClean="0"/>
              <a:t>pomoći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Dostuponost</a:t>
            </a:r>
            <a:r>
              <a:rPr lang="en-GB" dirty="0" smtClean="0"/>
              <a:t> </a:t>
            </a:r>
            <a:r>
              <a:rPr lang="en-GB" dirty="0" err="1" smtClean="0"/>
              <a:t>internetske</a:t>
            </a:r>
            <a:r>
              <a:rPr lang="en-GB" dirty="0" smtClean="0"/>
              <a:t> </a:t>
            </a:r>
            <a:r>
              <a:rPr lang="en-GB" dirty="0" err="1" smtClean="0"/>
              <a:t>mreže</a:t>
            </a:r>
            <a:r>
              <a:rPr lang="en-GB" dirty="0" smtClean="0"/>
              <a:t>, </a:t>
            </a:r>
            <a:r>
              <a:rPr lang="en-GB" dirty="0" err="1" smtClean="0"/>
              <a:t>zbog</a:t>
            </a:r>
            <a:r>
              <a:rPr lang="en-GB" dirty="0" smtClean="0"/>
              <a:t> </a:t>
            </a:r>
            <a:r>
              <a:rPr lang="en-GB" dirty="0" err="1" smtClean="0"/>
              <a:t>pomoći</a:t>
            </a:r>
            <a:r>
              <a:rPr lang="en-GB" dirty="0" smtClean="0"/>
              <a:t> na </a:t>
            </a:r>
            <a:r>
              <a:rPr lang="en-GB" dirty="0" err="1" smtClean="0"/>
              <a:t>predavanjima</a:t>
            </a:r>
            <a:endParaRPr lang="en-GB" dirty="0" smtClean="0"/>
          </a:p>
          <a:p>
            <a:r>
              <a:rPr lang="en-GB" dirty="0" err="1" smtClean="0"/>
              <a:t>Podršku</a:t>
            </a:r>
            <a:r>
              <a:rPr lang="en-GB" dirty="0" smtClean="0"/>
              <a:t> Erasmus </a:t>
            </a:r>
            <a:r>
              <a:rPr lang="en-GB" dirty="0" err="1" smtClean="0"/>
              <a:t>koordinatorice</a:t>
            </a:r>
            <a:r>
              <a:rPr lang="en-GB" dirty="0" smtClean="0"/>
              <a:t>, </a:t>
            </a:r>
            <a:r>
              <a:rPr lang="en-GB" dirty="0" err="1" smtClean="0"/>
              <a:t>puno</a:t>
            </a:r>
            <a:r>
              <a:rPr lang="en-GB" dirty="0" smtClean="0"/>
              <a:t> </a:t>
            </a:r>
            <a:r>
              <a:rPr lang="en-GB" dirty="0" err="1" smtClean="0"/>
              <a:t>papirologije</a:t>
            </a:r>
            <a:r>
              <a:rPr lang="en-GB" dirty="0" smtClean="0"/>
              <a:t>, </a:t>
            </a:r>
            <a:r>
              <a:rPr lang="en-GB" dirty="0" err="1" smtClean="0"/>
              <a:t>posla</a:t>
            </a:r>
            <a:r>
              <a:rPr lang="en-GB" dirty="0" smtClean="0"/>
              <a:t> i </a:t>
            </a:r>
            <a:r>
              <a:rPr lang="en-GB" dirty="0" err="1" smtClean="0"/>
              <a:t>nepoznanica</a:t>
            </a:r>
            <a:r>
              <a:rPr lang="en-GB" dirty="0" smtClean="0"/>
              <a:t> je </a:t>
            </a:r>
            <a:r>
              <a:rPr lang="en-GB" dirty="0" err="1" smtClean="0"/>
              <a:t>organizacija</a:t>
            </a:r>
            <a:r>
              <a:rPr lang="en-GB" dirty="0" smtClean="0"/>
              <a:t> Erasmus </a:t>
            </a:r>
            <a:r>
              <a:rPr lang="en-GB" dirty="0" err="1" smtClean="0"/>
              <a:t>putovanja</a:t>
            </a:r>
            <a:r>
              <a:rPr lang="en-GB" dirty="0" smtClean="0"/>
              <a:t> bez </a:t>
            </a:r>
            <a:r>
              <a:rPr lang="en-GB" dirty="0" err="1" smtClean="0"/>
              <a:t>pomoći</a:t>
            </a:r>
            <a:r>
              <a:rPr lang="en-GB" dirty="0" smtClean="0"/>
              <a:t> </a:t>
            </a:r>
            <a:r>
              <a:rPr lang="en-GB" dirty="0" err="1" smtClean="0"/>
              <a:t>koordinatorice</a:t>
            </a:r>
            <a:endParaRPr lang="en-GB" dirty="0" smtClean="0"/>
          </a:p>
          <a:p>
            <a:r>
              <a:rPr lang="en-GB" dirty="0" smtClean="0"/>
              <a:t>Termini </a:t>
            </a:r>
            <a:r>
              <a:rPr lang="en-GB" dirty="0" err="1" smtClean="0"/>
              <a:t>održavanja</a:t>
            </a:r>
            <a:r>
              <a:rPr lang="en-GB" dirty="0" smtClean="0"/>
              <a:t> </a:t>
            </a:r>
            <a:r>
              <a:rPr lang="en-GB" dirty="0" err="1" smtClean="0"/>
              <a:t>kolokvija</a:t>
            </a:r>
            <a:r>
              <a:rPr lang="en-GB" dirty="0" smtClean="0"/>
              <a:t>, </a:t>
            </a:r>
            <a:r>
              <a:rPr lang="en-GB" dirty="0" err="1" smtClean="0"/>
              <a:t>ispita</a:t>
            </a:r>
            <a:r>
              <a:rPr lang="en-GB" dirty="0" smtClean="0"/>
              <a:t>, </a:t>
            </a:r>
            <a:r>
              <a:rPr lang="en-GB" dirty="0" err="1" smtClean="0"/>
              <a:t>konzultacija</a:t>
            </a:r>
            <a:r>
              <a:rPr lang="en-GB" dirty="0" smtClean="0"/>
              <a:t> i sl. </a:t>
            </a:r>
            <a:r>
              <a:rPr lang="en-GB" dirty="0" err="1" smtClean="0"/>
              <a:t>prilagođeni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našim</a:t>
            </a:r>
            <a:r>
              <a:rPr lang="en-GB" dirty="0" smtClean="0"/>
              <a:t> </a:t>
            </a:r>
            <a:r>
              <a:rPr lang="en-GB" dirty="0" err="1" smtClean="0"/>
              <a:t>mogućnostima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Referadu</a:t>
            </a:r>
            <a:r>
              <a:rPr lang="en-GB" dirty="0" smtClean="0"/>
              <a:t> i </a:t>
            </a:r>
            <a:r>
              <a:rPr lang="en-GB" dirty="0" err="1" smtClean="0"/>
              <a:t>knjižnicu</a:t>
            </a:r>
            <a:r>
              <a:rPr lang="en-GB" dirty="0" smtClean="0"/>
              <a:t> </a:t>
            </a:r>
            <a:r>
              <a:rPr lang="en-GB" dirty="0" err="1" smtClean="0"/>
              <a:t>zbog</a:t>
            </a:r>
            <a:r>
              <a:rPr lang="en-GB" dirty="0" smtClean="0"/>
              <a:t> </a:t>
            </a:r>
            <a:r>
              <a:rPr lang="en-GB" dirty="0" err="1" smtClean="0"/>
              <a:t>vrlo</a:t>
            </a:r>
            <a:r>
              <a:rPr lang="en-GB" dirty="0" smtClean="0"/>
              <a:t> </a:t>
            </a:r>
            <a:r>
              <a:rPr lang="en-GB" dirty="0" err="1" smtClean="0"/>
              <a:t>ljubaznog</a:t>
            </a:r>
            <a:r>
              <a:rPr lang="en-GB" dirty="0" smtClean="0"/>
              <a:t> </a:t>
            </a:r>
            <a:r>
              <a:rPr lang="en-GB" dirty="0" err="1" smtClean="0"/>
              <a:t>osoblja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Podrška</a:t>
            </a:r>
            <a:r>
              <a:rPr lang="en-GB" dirty="0" smtClean="0"/>
              <a:t> </a:t>
            </a:r>
            <a:r>
              <a:rPr lang="en-GB" dirty="0" err="1" smtClean="0"/>
              <a:t>tajnice</a:t>
            </a:r>
            <a:r>
              <a:rPr lang="en-GB" dirty="0" smtClean="0"/>
              <a:t> i </a:t>
            </a:r>
            <a:r>
              <a:rPr lang="en-GB" dirty="0" err="1" smtClean="0"/>
              <a:t>prodekanice</a:t>
            </a:r>
            <a:r>
              <a:rPr lang="en-GB" dirty="0" smtClean="0"/>
              <a:t> od </a:t>
            </a:r>
            <a:r>
              <a:rPr lang="en-GB" dirty="0" err="1" smtClean="0"/>
              <a:t>velike</a:t>
            </a:r>
            <a:r>
              <a:rPr lang="en-GB" dirty="0" smtClean="0"/>
              <a:t> </a:t>
            </a:r>
            <a:r>
              <a:rPr lang="en-GB" dirty="0" err="1" smtClean="0"/>
              <a:t>pomoći</a:t>
            </a:r>
            <a:r>
              <a:rPr lang="en-GB" dirty="0" smtClean="0"/>
              <a:t> je </a:t>
            </a:r>
            <a:r>
              <a:rPr lang="en-GB" dirty="0" err="1" smtClean="0"/>
              <a:t>studentima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Najkorisniji</a:t>
            </a:r>
            <a:r>
              <a:rPr lang="en-GB" dirty="0" smtClean="0"/>
              <a:t> </a:t>
            </a:r>
            <a:r>
              <a:rPr lang="en-GB" dirty="0" err="1" smtClean="0"/>
              <a:t>mentori</a:t>
            </a:r>
            <a:r>
              <a:rPr lang="en-GB" dirty="0" smtClean="0"/>
              <a:t> </a:t>
            </a:r>
            <a:r>
              <a:rPr lang="en-GB" dirty="0" err="1" smtClean="0"/>
              <a:t>godišta</a:t>
            </a:r>
            <a:r>
              <a:rPr lang="en-GB" dirty="0" smtClean="0"/>
              <a:t>, </a:t>
            </a:r>
            <a:r>
              <a:rPr lang="en-GB" dirty="0" err="1" smtClean="0"/>
              <a:t>pružaju</a:t>
            </a:r>
            <a:r>
              <a:rPr lang="en-GB" dirty="0" smtClean="0"/>
              <a:t> </a:t>
            </a:r>
            <a:r>
              <a:rPr lang="en-GB" dirty="0" err="1" smtClean="0"/>
              <a:t>potrebnu</a:t>
            </a:r>
            <a:r>
              <a:rPr lang="en-GB" dirty="0" smtClean="0"/>
              <a:t> </a:t>
            </a:r>
            <a:r>
              <a:rPr lang="en-GB" dirty="0" err="1" smtClean="0"/>
              <a:t>pomoć</a:t>
            </a:r>
            <a:r>
              <a:rPr lang="en-GB" dirty="0" smtClean="0"/>
              <a:t> i </a:t>
            </a:r>
            <a:r>
              <a:rPr lang="en-GB" dirty="0" err="1" smtClean="0"/>
              <a:t>tu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za </a:t>
            </a:r>
            <a:r>
              <a:rPr lang="en-GB" dirty="0" err="1" smtClean="0"/>
              <a:t>bilo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pitanje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Podrška</a:t>
            </a:r>
            <a:r>
              <a:rPr lang="en-GB" dirty="0" smtClean="0"/>
              <a:t> od </a:t>
            </a:r>
            <a:r>
              <a:rPr lang="en-GB" dirty="0" err="1" smtClean="0"/>
              <a:t>mentora</a:t>
            </a:r>
            <a:r>
              <a:rPr lang="en-GB" dirty="0" smtClean="0"/>
              <a:t> </a:t>
            </a:r>
            <a:r>
              <a:rPr lang="en-GB" dirty="0" err="1" smtClean="0"/>
              <a:t>godišta</a:t>
            </a:r>
            <a:r>
              <a:rPr lang="en-GB" dirty="0" smtClean="0"/>
              <a:t> </a:t>
            </a:r>
            <a:r>
              <a:rPr lang="en-GB" dirty="0" err="1" smtClean="0"/>
              <a:t>vezano</a:t>
            </a:r>
            <a:r>
              <a:rPr lang="en-GB" dirty="0" smtClean="0"/>
              <a:t> </a:t>
            </a:r>
            <a:r>
              <a:rPr lang="en-GB" dirty="0" err="1" smtClean="0"/>
              <a:t>oko</a:t>
            </a:r>
            <a:r>
              <a:rPr lang="en-GB" dirty="0" smtClean="0"/>
              <a:t> </a:t>
            </a:r>
            <a:r>
              <a:rPr lang="en-GB" dirty="0" err="1" smtClean="0"/>
              <a:t>studija</a:t>
            </a:r>
            <a:r>
              <a:rPr lang="en-GB" dirty="0" smtClean="0"/>
              <a:t>, </a:t>
            </a:r>
            <a:r>
              <a:rPr lang="en-GB" dirty="0" err="1" smtClean="0"/>
              <a:t>informira</a:t>
            </a:r>
            <a:r>
              <a:rPr lang="en-GB" dirty="0" smtClean="0"/>
              <a:t> </a:t>
            </a:r>
            <a:r>
              <a:rPr lang="en-GB" dirty="0" err="1" smtClean="0"/>
              <a:t>nas</a:t>
            </a:r>
            <a:r>
              <a:rPr lang="en-GB" dirty="0" smtClean="0"/>
              <a:t> </a:t>
            </a:r>
            <a:r>
              <a:rPr lang="en-GB" dirty="0" err="1" smtClean="0"/>
              <a:t>vezano</a:t>
            </a:r>
            <a:r>
              <a:rPr lang="en-GB" dirty="0" smtClean="0"/>
              <a:t> za </a:t>
            </a:r>
            <a:r>
              <a:rPr lang="en-GB" dirty="0" err="1" smtClean="0"/>
              <a:t>završni</a:t>
            </a:r>
            <a:r>
              <a:rPr lang="en-GB" dirty="0" smtClean="0"/>
              <a:t> rad i </a:t>
            </a:r>
            <a:r>
              <a:rPr lang="en-GB" dirty="0" err="1" smtClean="0"/>
              <a:t>obavljanje</a:t>
            </a:r>
            <a:r>
              <a:rPr lang="en-GB" dirty="0" smtClean="0"/>
              <a:t> </a:t>
            </a:r>
            <a:r>
              <a:rPr lang="en-GB" dirty="0" err="1" smtClean="0"/>
              <a:t>stručne</a:t>
            </a:r>
            <a:r>
              <a:rPr lang="en-GB" dirty="0" smtClean="0"/>
              <a:t> </a:t>
            </a:r>
            <a:r>
              <a:rPr lang="en-GB" dirty="0" err="1" smtClean="0"/>
              <a:t>prakse</a:t>
            </a:r>
            <a:r>
              <a:rPr lang="en-GB" dirty="0" smtClean="0"/>
              <a:t>, </a:t>
            </a:r>
            <a:r>
              <a:rPr lang="en-GB" dirty="0" err="1" smtClean="0"/>
              <a:t>pomaže</a:t>
            </a:r>
            <a:r>
              <a:rPr lang="en-GB" dirty="0" smtClean="0"/>
              <a:t> </a:t>
            </a:r>
            <a:r>
              <a:rPr lang="en-GB" dirty="0" err="1" smtClean="0"/>
              <a:t>nam</a:t>
            </a:r>
            <a:r>
              <a:rPr lang="en-GB" dirty="0" smtClean="0"/>
              <a:t> </a:t>
            </a:r>
            <a:r>
              <a:rPr lang="en-GB" dirty="0" err="1" smtClean="0"/>
              <a:t>oko</a:t>
            </a:r>
            <a:r>
              <a:rPr lang="en-GB" dirty="0" smtClean="0"/>
              <a:t> </a:t>
            </a:r>
            <a:r>
              <a:rPr lang="en-GB" dirty="0" err="1" smtClean="0"/>
              <a:t>prijava</a:t>
            </a:r>
            <a:r>
              <a:rPr lang="en-GB" dirty="0" smtClean="0"/>
              <a:t> za </a:t>
            </a:r>
            <a:r>
              <a:rPr lang="en-GB" dirty="0" err="1" smtClean="0"/>
              <a:t>stipendiju</a:t>
            </a:r>
            <a:endParaRPr lang="en-GB" dirty="0" smtClean="0"/>
          </a:p>
          <a:p>
            <a:r>
              <a:rPr lang="en-GB" dirty="0" err="1" smtClean="0"/>
              <a:t>Dostupnost</a:t>
            </a:r>
            <a:r>
              <a:rPr lang="en-GB" dirty="0" smtClean="0"/>
              <a:t> </a:t>
            </a:r>
            <a:r>
              <a:rPr lang="en-GB" dirty="0" err="1" smtClean="0"/>
              <a:t>osoblja</a:t>
            </a:r>
            <a:r>
              <a:rPr lang="en-GB" dirty="0" smtClean="0"/>
              <a:t> i </a:t>
            </a:r>
            <a:r>
              <a:rPr lang="en-GB" dirty="0" err="1" smtClean="0"/>
              <a:t>veliki</a:t>
            </a:r>
            <a:r>
              <a:rPr lang="en-GB" dirty="0" smtClean="0"/>
              <a:t> </a:t>
            </a:r>
            <a:r>
              <a:rPr lang="hr-HR" dirty="0" smtClean="0"/>
              <a:t>iz</a:t>
            </a:r>
            <a:r>
              <a:rPr lang="en-GB" dirty="0" err="1" smtClean="0"/>
              <a:t>lazak</a:t>
            </a:r>
            <a:r>
              <a:rPr lang="en-GB" dirty="0" smtClean="0"/>
              <a:t> u </a:t>
            </a:r>
            <a:r>
              <a:rPr lang="en-GB" dirty="0" err="1" smtClean="0"/>
              <a:t>susret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. </a:t>
            </a:r>
            <a:r>
              <a:rPr lang="en-GB" dirty="0" err="1" smtClean="0"/>
              <a:t>Smatram</a:t>
            </a:r>
            <a:r>
              <a:rPr lang="en-GB" dirty="0" smtClean="0"/>
              <a:t> da je Veleučilište dobro </a:t>
            </a:r>
            <a:r>
              <a:rPr lang="en-GB" dirty="0" err="1" smtClean="0"/>
              <a:t>organizirano</a:t>
            </a:r>
            <a:r>
              <a:rPr lang="en-GB" dirty="0" smtClean="0"/>
              <a:t> i da se </a:t>
            </a:r>
            <a:r>
              <a:rPr lang="en-GB" dirty="0" err="1" smtClean="0"/>
              <a:t>nudi</a:t>
            </a:r>
            <a:r>
              <a:rPr lang="en-GB" dirty="0" smtClean="0"/>
              <a:t> </a:t>
            </a:r>
            <a:r>
              <a:rPr lang="en-GB" dirty="0" err="1" smtClean="0"/>
              <a:t>kvalitetna</a:t>
            </a:r>
            <a:r>
              <a:rPr lang="en-GB" dirty="0" smtClean="0"/>
              <a:t> </a:t>
            </a:r>
            <a:r>
              <a:rPr lang="en-GB" dirty="0" err="1" smtClean="0"/>
              <a:t>podrška</a:t>
            </a:r>
            <a:r>
              <a:rPr lang="en-GB" dirty="0" smtClean="0"/>
              <a:t> </a:t>
            </a:r>
            <a:r>
              <a:rPr lang="en-GB" dirty="0" err="1" smtClean="0"/>
              <a:t>oko</a:t>
            </a:r>
            <a:r>
              <a:rPr lang="en-GB" dirty="0" smtClean="0"/>
              <a:t> </a:t>
            </a:r>
            <a:r>
              <a:rPr lang="en-GB" dirty="0" err="1" smtClean="0"/>
              <a:t>rješavanja</a:t>
            </a:r>
            <a:r>
              <a:rPr lang="en-GB" dirty="0" smtClean="0"/>
              <a:t> </a:t>
            </a:r>
            <a:r>
              <a:rPr lang="en-GB" dirty="0" err="1" smtClean="0"/>
              <a:t>bilo</a:t>
            </a:r>
            <a:r>
              <a:rPr lang="en-GB" dirty="0" smtClean="0"/>
              <a:t> </a:t>
            </a:r>
            <a:r>
              <a:rPr lang="en-GB" dirty="0" err="1" smtClean="0"/>
              <a:t>kakvih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. </a:t>
            </a:r>
          </a:p>
          <a:p>
            <a:r>
              <a:rPr lang="en-GB" dirty="0" err="1" smtClean="0"/>
              <a:t>Podrška</a:t>
            </a:r>
            <a:r>
              <a:rPr lang="en-GB" dirty="0" smtClean="0"/>
              <a:t> </a:t>
            </a:r>
            <a:r>
              <a:rPr lang="en-GB" dirty="0" err="1" smtClean="0"/>
              <a:t>nastavnika</a:t>
            </a:r>
            <a:r>
              <a:rPr lang="en-GB" dirty="0" smtClean="0"/>
              <a:t>, </a:t>
            </a:r>
            <a:r>
              <a:rPr lang="en-GB" dirty="0" err="1" smtClean="0"/>
              <a:t>gotovo</a:t>
            </a:r>
            <a:r>
              <a:rPr lang="en-GB" dirty="0" smtClean="0"/>
              <a:t> </a:t>
            </a:r>
            <a:r>
              <a:rPr lang="en-GB" dirty="0" err="1" smtClean="0"/>
              <a:t>svi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jako</a:t>
            </a:r>
            <a:r>
              <a:rPr lang="en-GB" dirty="0" smtClean="0"/>
              <a:t> </a:t>
            </a:r>
            <a:r>
              <a:rPr lang="en-GB" dirty="0" err="1" smtClean="0"/>
              <a:t>pristupačni</a:t>
            </a:r>
            <a:r>
              <a:rPr lang="en-GB" dirty="0" smtClean="0"/>
              <a:t> i </a:t>
            </a:r>
            <a:r>
              <a:rPr lang="en-GB" dirty="0" err="1" smtClean="0"/>
              <a:t>uvijek</a:t>
            </a:r>
            <a:r>
              <a:rPr lang="en-GB" dirty="0" smtClean="0"/>
              <a:t> na </a:t>
            </a:r>
            <a:r>
              <a:rPr lang="en-GB" dirty="0" err="1" smtClean="0"/>
              <a:t>raspolaganju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650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19.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aspekte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 </a:t>
            </a:r>
            <a:r>
              <a:rPr lang="en-GB" dirty="0" err="1" smtClean="0"/>
              <a:t>smatrate</a:t>
            </a:r>
            <a:r>
              <a:rPr lang="en-GB" dirty="0" smtClean="0"/>
              <a:t> </a:t>
            </a:r>
            <a:r>
              <a:rPr lang="en-GB" dirty="0" err="1" smtClean="0"/>
              <a:t>najkorisnijim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najboljim</a:t>
            </a:r>
            <a:r>
              <a:rPr lang="en-GB" dirty="0" smtClean="0"/>
              <a:t> i </a:t>
            </a:r>
            <a:r>
              <a:rPr lang="en-GB" dirty="0" err="1" smtClean="0"/>
              <a:t>zašto</a:t>
            </a:r>
            <a:r>
              <a:rPr lang="en-GB" dirty="0" smtClean="0"/>
              <a:t>?</a:t>
            </a:r>
            <a:r>
              <a:rPr lang="hr-HR" dirty="0" smtClean="0"/>
              <a:t> – redoviti studenti (2)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 smtClean="0"/>
              <a:t>Odlična</a:t>
            </a:r>
            <a:r>
              <a:rPr lang="en-GB" dirty="0" smtClean="0"/>
              <a:t> </a:t>
            </a:r>
            <a:r>
              <a:rPr lang="en-GB" dirty="0" err="1" smtClean="0"/>
              <a:t>komunikacija</a:t>
            </a:r>
            <a:r>
              <a:rPr lang="en-GB" dirty="0" smtClean="0"/>
              <a:t> i </a:t>
            </a:r>
            <a:r>
              <a:rPr lang="en-GB" dirty="0" err="1" smtClean="0"/>
              <a:t>odnosi</a:t>
            </a:r>
            <a:r>
              <a:rPr lang="en-GB" dirty="0" smtClean="0"/>
              <a:t> student/</a:t>
            </a:r>
            <a:r>
              <a:rPr lang="en-GB" dirty="0" err="1" smtClean="0"/>
              <a:t>profesor</a:t>
            </a:r>
            <a:r>
              <a:rPr lang="en-GB" dirty="0" smtClean="0"/>
              <a:t>, </a:t>
            </a:r>
            <a:r>
              <a:rPr lang="en-GB" dirty="0" err="1" smtClean="0"/>
              <a:t>pristupačnost</a:t>
            </a:r>
            <a:r>
              <a:rPr lang="en-GB" dirty="0" smtClean="0"/>
              <a:t> i </a:t>
            </a:r>
            <a:r>
              <a:rPr lang="en-GB" dirty="0" err="1" smtClean="0"/>
              <a:t>stručnost</a:t>
            </a:r>
            <a:r>
              <a:rPr lang="en-GB" dirty="0" smtClean="0"/>
              <a:t> i </a:t>
            </a:r>
            <a:r>
              <a:rPr lang="en-GB" dirty="0" err="1" smtClean="0"/>
              <a:t>izvan</a:t>
            </a:r>
            <a:r>
              <a:rPr lang="en-GB" dirty="0" smtClean="0"/>
              <a:t> </a:t>
            </a:r>
            <a:r>
              <a:rPr lang="en-GB" dirty="0" err="1" smtClean="0"/>
              <a:t>predavaonica</a:t>
            </a:r>
            <a:endParaRPr lang="en-GB" dirty="0" smtClean="0"/>
          </a:p>
          <a:p>
            <a:r>
              <a:rPr lang="en-GB" dirty="0" err="1" smtClean="0"/>
              <a:t>Pozitivnost</a:t>
            </a:r>
            <a:r>
              <a:rPr lang="en-GB" dirty="0" smtClean="0"/>
              <a:t> </a:t>
            </a:r>
            <a:r>
              <a:rPr lang="en-GB" dirty="0" err="1" smtClean="0"/>
              <a:t>jer</a:t>
            </a:r>
            <a:r>
              <a:rPr lang="en-GB" dirty="0" smtClean="0"/>
              <a:t> </a:t>
            </a:r>
            <a:r>
              <a:rPr lang="en-GB" dirty="0" err="1" smtClean="0"/>
              <a:t>kad</a:t>
            </a:r>
            <a:r>
              <a:rPr lang="en-GB" dirty="0" smtClean="0"/>
              <a:t> </a:t>
            </a:r>
            <a:r>
              <a:rPr lang="en-GB" dirty="0" err="1" smtClean="0"/>
              <a:t>nam</a:t>
            </a:r>
            <a:r>
              <a:rPr lang="en-GB" dirty="0" smtClean="0"/>
              <a:t> je </a:t>
            </a:r>
            <a:r>
              <a:rPr lang="en-GB" dirty="0" err="1" smtClean="0"/>
              <a:t>najteže</a:t>
            </a:r>
            <a:r>
              <a:rPr lang="en-GB" dirty="0" smtClean="0"/>
              <a:t> i </a:t>
            </a:r>
            <a:r>
              <a:rPr lang="en-GB" dirty="0" err="1" smtClean="0"/>
              <a:t>najrađe</a:t>
            </a:r>
            <a:r>
              <a:rPr lang="en-GB" dirty="0" smtClean="0"/>
              <a:t> bi </a:t>
            </a:r>
            <a:r>
              <a:rPr lang="en-GB" dirty="0" err="1" smtClean="0"/>
              <a:t>odustali</a:t>
            </a:r>
            <a:r>
              <a:rPr lang="en-GB" dirty="0" smtClean="0"/>
              <a:t>, </a:t>
            </a:r>
            <a:r>
              <a:rPr lang="en-GB" dirty="0" err="1" smtClean="0"/>
              <a:t>profesori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protiv</a:t>
            </a:r>
            <a:r>
              <a:rPr lang="en-GB" dirty="0" smtClean="0"/>
              <a:t> toga i </a:t>
            </a:r>
            <a:r>
              <a:rPr lang="en-GB" dirty="0" err="1" smtClean="0"/>
              <a:t>pružaju</a:t>
            </a:r>
            <a:r>
              <a:rPr lang="en-GB" dirty="0" smtClean="0"/>
              <a:t> </a:t>
            </a:r>
            <a:r>
              <a:rPr lang="en-GB" dirty="0" err="1" smtClean="0"/>
              <a:t>nam</a:t>
            </a:r>
            <a:r>
              <a:rPr lang="en-GB" dirty="0" smtClean="0"/>
              <a:t> </a:t>
            </a:r>
            <a:r>
              <a:rPr lang="en-GB" dirty="0" err="1" smtClean="0"/>
              <a:t>podršku</a:t>
            </a:r>
            <a:r>
              <a:rPr lang="en-GB" dirty="0" smtClean="0"/>
              <a:t>. </a:t>
            </a:r>
          </a:p>
          <a:p>
            <a:r>
              <a:rPr lang="en-GB" dirty="0" err="1" smtClean="0"/>
              <a:t>Sve</a:t>
            </a:r>
            <a:r>
              <a:rPr lang="en-GB" dirty="0" smtClean="0"/>
              <a:t> </a:t>
            </a:r>
            <a:r>
              <a:rPr lang="en-GB" dirty="0" err="1" smtClean="0"/>
              <a:t>aspekte</a:t>
            </a:r>
            <a:r>
              <a:rPr lang="en-GB" dirty="0" smtClean="0"/>
              <a:t> </a:t>
            </a:r>
            <a:r>
              <a:rPr lang="en-GB" dirty="0" err="1" smtClean="0"/>
              <a:t>vezano</a:t>
            </a:r>
            <a:r>
              <a:rPr lang="en-GB" dirty="0" smtClean="0"/>
              <a:t> za </a:t>
            </a:r>
            <a:r>
              <a:rPr lang="en-GB" dirty="0" err="1" smtClean="0"/>
              <a:t>boljitak</a:t>
            </a:r>
            <a:r>
              <a:rPr lang="en-GB" dirty="0" smtClean="0"/>
              <a:t> </a:t>
            </a:r>
            <a:r>
              <a:rPr lang="en-GB" dirty="0" err="1" smtClean="0"/>
              <a:t>studenta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Pohvaljujem</a:t>
            </a:r>
            <a:r>
              <a:rPr lang="en-GB" dirty="0" smtClean="0"/>
              <a:t> </a:t>
            </a:r>
            <a:r>
              <a:rPr lang="en-GB" dirty="0" err="1" smtClean="0"/>
              <a:t>podršku</a:t>
            </a:r>
            <a:r>
              <a:rPr lang="en-GB" dirty="0" smtClean="0"/>
              <a:t> </a:t>
            </a:r>
            <a:r>
              <a:rPr lang="en-GB" dirty="0" err="1" smtClean="0"/>
              <a:t>prodekanice</a:t>
            </a:r>
            <a:r>
              <a:rPr lang="en-GB" dirty="0" smtClean="0"/>
              <a:t> Jelen i </a:t>
            </a:r>
            <a:r>
              <a:rPr lang="en-GB" dirty="0" err="1" smtClean="0"/>
              <a:t>profesorice</a:t>
            </a:r>
            <a:r>
              <a:rPr lang="en-GB" dirty="0" smtClean="0"/>
              <a:t> Augustinović</a:t>
            </a:r>
          </a:p>
          <a:p>
            <a:r>
              <a:rPr lang="en-GB" dirty="0" err="1" smtClean="0"/>
              <a:t>Izlaženje</a:t>
            </a:r>
            <a:r>
              <a:rPr lang="en-GB" dirty="0" smtClean="0"/>
              <a:t> u </a:t>
            </a:r>
            <a:r>
              <a:rPr lang="en-GB" dirty="0" err="1" smtClean="0"/>
              <a:t>susret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 i </a:t>
            </a:r>
            <a:r>
              <a:rPr lang="en-GB" dirty="0" err="1" smtClean="0"/>
              <a:t>uvijek</a:t>
            </a:r>
            <a:r>
              <a:rPr lang="en-GB" dirty="0" smtClean="0"/>
              <a:t> </a:t>
            </a:r>
            <a:r>
              <a:rPr lang="en-GB" dirty="0" err="1" smtClean="0"/>
              <a:t>puni</a:t>
            </a:r>
            <a:r>
              <a:rPr lang="en-GB" dirty="0" smtClean="0"/>
              <a:t> </a:t>
            </a:r>
            <a:r>
              <a:rPr lang="en-GB" dirty="0" err="1" smtClean="0"/>
              <a:t>razumijevanja</a:t>
            </a:r>
            <a:endParaRPr lang="en-GB" dirty="0" smtClean="0"/>
          </a:p>
          <a:p>
            <a:r>
              <a:rPr lang="en-GB" dirty="0" err="1" smtClean="0"/>
              <a:t>Mogucnost</a:t>
            </a:r>
            <a:r>
              <a:rPr lang="en-GB" dirty="0" smtClean="0"/>
              <a:t> </a:t>
            </a:r>
            <a:r>
              <a:rPr lang="en-GB" dirty="0" err="1" smtClean="0"/>
              <a:t>otvorene</a:t>
            </a:r>
            <a:r>
              <a:rPr lang="en-GB" dirty="0" smtClean="0"/>
              <a:t> </a:t>
            </a:r>
            <a:r>
              <a:rPr lang="en-GB" dirty="0" err="1" smtClean="0"/>
              <a:t>komunikacije</a:t>
            </a:r>
            <a:r>
              <a:rPr lang="en-GB" dirty="0" smtClean="0"/>
              <a:t> sa </a:t>
            </a:r>
            <a:r>
              <a:rPr lang="en-GB" dirty="0" err="1" smtClean="0"/>
              <a:t>profesorima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Podrška</a:t>
            </a:r>
            <a:r>
              <a:rPr lang="en-GB" dirty="0" smtClean="0"/>
              <a:t> </a:t>
            </a:r>
            <a:r>
              <a:rPr lang="en-GB" dirty="0" err="1" smtClean="0"/>
              <a:t>profesora</a:t>
            </a:r>
            <a:r>
              <a:rPr lang="en-GB" dirty="0" smtClean="0"/>
              <a:t> za </a:t>
            </a:r>
            <a:r>
              <a:rPr lang="en-GB" dirty="0" err="1" smtClean="0"/>
              <a:t>prijave</a:t>
            </a:r>
            <a:r>
              <a:rPr lang="en-GB" dirty="0" smtClean="0"/>
              <a:t> na </a:t>
            </a:r>
            <a:r>
              <a:rPr lang="en-GB" dirty="0" err="1" smtClean="0"/>
              <a:t>stipendije</a:t>
            </a:r>
            <a:r>
              <a:rPr lang="en-GB" dirty="0" smtClean="0"/>
              <a:t> i </a:t>
            </a:r>
            <a:r>
              <a:rPr lang="en-GB" dirty="0" err="1" smtClean="0"/>
              <a:t>odlazak</a:t>
            </a:r>
            <a:r>
              <a:rPr lang="en-GB" dirty="0" smtClean="0"/>
              <a:t> na </a:t>
            </a:r>
            <a:r>
              <a:rPr lang="en-GB" dirty="0" err="1" smtClean="0"/>
              <a:t>erasmus</a:t>
            </a:r>
            <a:r>
              <a:rPr lang="en-GB" dirty="0" smtClean="0"/>
              <a:t> </a:t>
            </a:r>
            <a:r>
              <a:rPr lang="en-GB" dirty="0" err="1" smtClean="0"/>
              <a:t>mobilnosti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Najkorisnijim</a:t>
            </a:r>
            <a:r>
              <a:rPr lang="en-GB" dirty="0" smtClean="0"/>
              <a:t> </a:t>
            </a:r>
            <a:r>
              <a:rPr lang="en-GB" dirty="0" err="1" smtClean="0"/>
              <a:t>aspektima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</a:t>
            </a:r>
            <a:r>
              <a:rPr lang="en-GB" dirty="0" err="1" smtClean="0"/>
              <a:t>smatram</a:t>
            </a:r>
            <a:r>
              <a:rPr lang="en-GB" dirty="0" smtClean="0"/>
              <a:t> rad </a:t>
            </a:r>
            <a:r>
              <a:rPr lang="en-GB" dirty="0" err="1" smtClean="0"/>
              <a:t>knjižnice</a:t>
            </a:r>
            <a:r>
              <a:rPr lang="en-GB" dirty="0" smtClean="0"/>
              <a:t> i </a:t>
            </a:r>
            <a:r>
              <a:rPr lang="en-GB" dirty="0" err="1" smtClean="0"/>
              <a:t>studentske</a:t>
            </a:r>
            <a:r>
              <a:rPr lang="en-GB" dirty="0" smtClean="0"/>
              <a:t> </a:t>
            </a:r>
            <a:r>
              <a:rPr lang="en-GB" dirty="0" err="1" smtClean="0"/>
              <a:t>referade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Najbolja</a:t>
            </a:r>
            <a:r>
              <a:rPr lang="en-GB" dirty="0" smtClean="0"/>
              <a:t> </a:t>
            </a:r>
            <a:r>
              <a:rPr lang="en-GB" dirty="0" err="1" smtClean="0"/>
              <a:t>podrška</a:t>
            </a:r>
            <a:r>
              <a:rPr lang="en-GB" dirty="0" smtClean="0"/>
              <a:t> u </a:t>
            </a:r>
            <a:r>
              <a:rPr lang="en-GB" dirty="0" err="1" smtClean="0"/>
              <a:t>studiranju</a:t>
            </a:r>
            <a:r>
              <a:rPr lang="en-GB" dirty="0" smtClean="0"/>
              <a:t> </a:t>
            </a:r>
            <a:r>
              <a:rPr lang="en-GB" dirty="0" err="1" smtClean="0"/>
              <a:t>dolazi</a:t>
            </a:r>
            <a:r>
              <a:rPr lang="en-GB" dirty="0" smtClean="0"/>
              <a:t> od </a:t>
            </a:r>
            <a:r>
              <a:rPr lang="en-GB" dirty="0" err="1" smtClean="0"/>
              <a:t>prodekanice</a:t>
            </a:r>
            <a:r>
              <a:rPr lang="en-GB" dirty="0" smtClean="0"/>
              <a:t> </a:t>
            </a:r>
            <a:r>
              <a:rPr lang="en-GB" dirty="0" err="1" smtClean="0"/>
              <a:t>koja</a:t>
            </a:r>
            <a:r>
              <a:rPr lang="en-GB" dirty="0" smtClean="0"/>
              <a:t> </a:t>
            </a:r>
            <a:r>
              <a:rPr lang="en-GB" dirty="0" err="1" smtClean="0"/>
              <a:t>uvijek</a:t>
            </a:r>
            <a:r>
              <a:rPr lang="en-GB" dirty="0" smtClean="0"/>
              <a:t> </a:t>
            </a:r>
            <a:r>
              <a:rPr lang="en-GB" dirty="0" err="1" smtClean="0"/>
              <a:t>izlazi</a:t>
            </a:r>
            <a:r>
              <a:rPr lang="en-GB" dirty="0" smtClean="0"/>
              <a:t> u </a:t>
            </a:r>
            <a:r>
              <a:rPr lang="en-GB" dirty="0" err="1" smtClean="0"/>
              <a:t>susret</a:t>
            </a:r>
            <a:r>
              <a:rPr lang="en-GB" dirty="0" smtClean="0"/>
              <a:t> </a:t>
            </a:r>
            <a:r>
              <a:rPr lang="en-GB" dirty="0" err="1" smtClean="0"/>
              <a:t>svim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 </a:t>
            </a:r>
            <a:r>
              <a:rPr lang="en-GB" dirty="0" err="1" smtClean="0"/>
              <a:t>te</a:t>
            </a:r>
            <a:r>
              <a:rPr lang="en-GB" dirty="0" smtClean="0"/>
              <a:t> je </a:t>
            </a:r>
            <a:r>
              <a:rPr lang="en-GB" dirty="0" err="1" smtClean="0"/>
              <a:t>uvijek</a:t>
            </a:r>
            <a:r>
              <a:rPr lang="en-GB" dirty="0" smtClean="0"/>
              <a:t> </a:t>
            </a:r>
            <a:r>
              <a:rPr lang="en-GB" dirty="0" err="1" smtClean="0"/>
              <a:t>spremna</a:t>
            </a:r>
            <a:r>
              <a:rPr lang="en-GB" dirty="0" smtClean="0"/>
              <a:t> </a:t>
            </a:r>
            <a:r>
              <a:rPr lang="en-GB" dirty="0" err="1" smtClean="0"/>
              <a:t>pomoći</a:t>
            </a:r>
            <a:r>
              <a:rPr lang="en-GB" dirty="0" smtClean="0"/>
              <a:t> </a:t>
            </a:r>
            <a:r>
              <a:rPr lang="en-GB" dirty="0" err="1" smtClean="0"/>
              <a:t>neovisno</a:t>
            </a:r>
            <a:r>
              <a:rPr lang="en-GB" dirty="0" smtClean="0"/>
              <a:t> o </a:t>
            </a:r>
            <a:r>
              <a:rPr lang="en-GB" dirty="0" err="1" smtClean="0"/>
              <a:t>vrsti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upitu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Podrška</a:t>
            </a:r>
            <a:r>
              <a:rPr lang="en-GB" dirty="0" smtClean="0"/>
              <a:t> od </a:t>
            </a:r>
            <a:r>
              <a:rPr lang="en-GB" dirty="0" err="1" smtClean="0"/>
              <a:t>knjižničarke</a:t>
            </a:r>
            <a:r>
              <a:rPr lang="en-GB" dirty="0" smtClean="0"/>
              <a:t> i </a:t>
            </a:r>
            <a:r>
              <a:rPr lang="en-GB" dirty="0" err="1" smtClean="0"/>
              <a:t>mentora</a:t>
            </a:r>
            <a:r>
              <a:rPr lang="en-GB" dirty="0" smtClean="0"/>
              <a:t> </a:t>
            </a:r>
            <a:r>
              <a:rPr lang="en-GB" dirty="0" err="1" smtClean="0"/>
              <a:t>godine</a:t>
            </a:r>
            <a:r>
              <a:rPr lang="en-GB" dirty="0" smtClean="0"/>
              <a:t>. Od </a:t>
            </a:r>
            <a:r>
              <a:rPr lang="en-GB" dirty="0" err="1" smtClean="0"/>
              <a:t>njih</a:t>
            </a:r>
            <a:r>
              <a:rPr lang="en-GB" dirty="0" smtClean="0"/>
              <a:t> </a:t>
            </a:r>
            <a:r>
              <a:rPr lang="en-GB" dirty="0" err="1" smtClean="0"/>
              <a:t>najviše</a:t>
            </a:r>
            <a:r>
              <a:rPr lang="en-GB" dirty="0" smtClean="0"/>
              <a:t> </a:t>
            </a:r>
            <a:r>
              <a:rPr lang="en-GB" dirty="0" err="1" smtClean="0"/>
              <a:t>trebam</a:t>
            </a:r>
            <a:r>
              <a:rPr lang="en-GB" dirty="0" smtClean="0"/>
              <a:t> </a:t>
            </a:r>
            <a:r>
              <a:rPr lang="en-GB" dirty="0" err="1" smtClean="0"/>
              <a:t>podršku</a:t>
            </a:r>
            <a:r>
              <a:rPr lang="en-GB" dirty="0" smtClean="0"/>
              <a:t> i </a:t>
            </a:r>
            <a:r>
              <a:rPr lang="en-GB" dirty="0" err="1" smtClean="0"/>
              <a:t>uvijek</a:t>
            </a:r>
            <a:r>
              <a:rPr lang="en-GB" dirty="0" smtClean="0"/>
              <a:t> to </a:t>
            </a:r>
            <a:r>
              <a:rPr lang="en-GB" dirty="0" err="1" smtClean="0"/>
              <a:t>odrade</a:t>
            </a:r>
            <a:r>
              <a:rPr lang="en-GB" dirty="0" smtClean="0"/>
              <a:t> </a:t>
            </a:r>
            <a:r>
              <a:rPr lang="en-GB" dirty="0" err="1" smtClean="0"/>
              <a:t>najbolje</a:t>
            </a:r>
            <a:r>
              <a:rPr lang="en-GB" dirty="0" smtClean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2014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19.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aspekte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 </a:t>
            </a:r>
            <a:r>
              <a:rPr lang="en-GB" dirty="0" err="1" smtClean="0"/>
              <a:t>smatrate</a:t>
            </a:r>
            <a:r>
              <a:rPr lang="en-GB" dirty="0" smtClean="0"/>
              <a:t> </a:t>
            </a:r>
            <a:r>
              <a:rPr lang="en-GB" dirty="0" err="1" smtClean="0"/>
              <a:t>najkorisnijim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najboljim</a:t>
            </a:r>
            <a:r>
              <a:rPr lang="en-GB" dirty="0" smtClean="0"/>
              <a:t> i </a:t>
            </a:r>
            <a:r>
              <a:rPr lang="en-GB" dirty="0" err="1" smtClean="0"/>
              <a:t>zašto</a:t>
            </a:r>
            <a:r>
              <a:rPr lang="en-GB" dirty="0" smtClean="0"/>
              <a:t>?</a:t>
            </a:r>
            <a:r>
              <a:rPr lang="hr-HR" dirty="0" smtClean="0"/>
              <a:t> – izvanredni  studenti (1)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6175"/>
          </a:xfrm>
        </p:spPr>
        <p:txBody>
          <a:bodyPr>
            <a:noAutofit/>
          </a:bodyPr>
          <a:lstStyle/>
          <a:p>
            <a:r>
              <a:rPr lang="en-GB" sz="1600" dirty="0" err="1" smtClean="0"/>
              <a:t>Otvorenost</a:t>
            </a:r>
            <a:r>
              <a:rPr lang="en-GB" sz="1600" dirty="0" smtClean="0"/>
              <a:t> </a:t>
            </a:r>
            <a:r>
              <a:rPr lang="en-GB" sz="1600" dirty="0" err="1" smtClean="0"/>
              <a:t>profesora</a:t>
            </a:r>
            <a:endParaRPr lang="en-GB" sz="1600" dirty="0" smtClean="0"/>
          </a:p>
          <a:p>
            <a:r>
              <a:rPr lang="en-GB" sz="1600" dirty="0" err="1" smtClean="0"/>
              <a:t>Sve</a:t>
            </a:r>
            <a:endParaRPr lang="en-GB" sz="1600" dirty="0" smtClean="0"/>
          </a:p>
          <a:p>
            <a:r>
              <a:rPr lang="en-GB" sz="1600" dirty="0" err="1" smtClean="0"/>
              <a:t>Tajništvo</a:t>
            </a:r>
            <a:r>
              <a:rPr lang="en-GB" sz="1600" dirty="0" smtClean="0"/>
              <a:t> i </a:t>
            </a:r>
            <a:r>
              <a:rPr lang="en-GB" sz="1600" dirty="0" err="1" smtClean="0"/>
              <a:t>referadu</a:t>
            </a:r>
            <a:endParaRPr lang="en-GB" sz="1600" dirty="0" smtClean="0"/>
          </a:p>
          <a:p>
            <a:r>
              <a:rPr lang="en-GB" sz="1600" dirty="0" err="1" smtClean="0"/>
              <a:t>Dostupnost</a:t>
            </a:r>
            <a:r>
              <a:rPr lang="en-GB" sz="1600" dirty="0" smtClean="0"/>
              <a:t> i </a:t>
            </a:r>
            <a:r>
              <a:rPr lang="en-GB" sz="1600" dirty="0" err="1" smtClean="0"/>
              <a:t>podrška</a:t>
            </a:r>
            <a:r>
              <a:rPr lang="en-GB" sz="1600" dirty="0" smtClean="0"/>
              <a:t> </a:t>
            </a:r>
            <a:r>
              <a:rPr lang="en-GB" sz="1600" dirty="0" err="1" smtClean="0"/>
              <a:t>mentora</a:t>
            </a:r>
            <a:r>
              <a:rPr lang="en-GB" sz="1600" dirty="0" smtClean="0"/>
              <a:t>, </a:t>
            </a:r>
            <a:r>
              <a:rPr lang="en-GB" sz="1600" dirty="0" err="1" smtClean="0"/>
              <a:t>dijela</a:t>
            </a:r>
            <a:r>
              <a:rPr lang="en-GB" sz="1600" dirty="0" smtClean="0"/>
              <a:t> </a:t>
            </a:r>
            <a:r>
              <a:rPr lang="en-GB" sz="1600" dirty="0" err="1" smtClean="0"/>
              <a:t>profesora</a:t>
            </a:r>
            <a:r>
              <a:rPr lang="en-GB" sz="1600" dirty="0" smtClean="0"/>
              <a:t>, </a:t>
            </a:r>
            <a:r>
              <a:rPr lang="en-GB" sz="1600" dirty="0" err="1" smtClean="0"/>
              <a:t>prodekanice</a:t>
            </a:r>
            <a:r>
              <a:rPr lang="en-GB" sz="1600" dirty="0" smtClean="0"/>
              <a:t>, </a:t>
            </a:r>
            <a:r>
              <a:rPr lang="en-GB" sz="1600" dirty="0" err="1" smtClean="0"/>
              <a:t>dekanice</a:t>
            </a:r>
            <a:r>
              <a:rPr lang="en-GB" sz="1600" dirty="0" smtClean="0"/>
              <a:t> i </a:t>
            </a:r>
            <a:r>
              <a:rPr lang="en-GB" sz="1600" dirty="0" err="1" smtClean="0"/>
              <a:t>referade</a:t>
            </a:r>
            <a:r>
              <a:rPr lang="en-GB" sz="1600" dirty="0" smtClean="0"/>
              <a:t>.</a:t>
            </a:r>
          </a:p>
          <a:p>
            <a:r>
              <a:rPr lang="en-GB" sz="1600" dirty="0" err="1" smtClean="0"/>
              <a:t>Ponajviše</a:t>
            </a:r>
            <a:r>
              <a:rPr lang="en-GB" sz="1600" dirty="0" smtClean="0"/>
              <a:t> </a:t>
            </a:r>
            <a:r>
              <a:rPr lang="en-GB" sz="1600" dirty="0" err="1" smtClean="0"/>
              <a:t>činjenicu</a:t>
            </a:r>
            <a:r>
              <a:rPr lang="en-GB" sz="1600" dirty="0" smtClean="0"/>
              <a:t> da </a:t>
            </a:r>
            <a:r>
              <a:rPr lang="en-GB" sz="1600" dirty="0" err="1" smtClean="0"/>
              <a:t>profesori</a:t>
            </a:r>
            <a:r>
              <a:rPr lang="en-GB" sz="1600" dirty="0" smtClean="0"/>
              <a:t> </a:t>
            </a:r>
            <a:r>
              <a:rPr lang="en-GB" sz="1600" dirty="0" err="1" smtClean="0"/>
              <a:t>izlaze</a:t>
            </a:r>
            <a:r>
              <a:rPr lang="en-GB" sz="1600" dirty="0" smtClean="0"/>
              <a:t> u </a:t>
            </a:r>
            <a:r>
              <a:rPr lang="en-GB" sz="1600" dirty="0" err="1" smtClean="0"/>
              <a:t>susret</a:t>
            </a:r>
            <a:r>
              <a:rPr lang="en-GB" sz="1600" dirty="0" smtClean="0"/>
              <a:t> </a:t>
            </a:r>
            <a:r>
              <a:rPr lang="en-GB" sz="1600" dirty="0" err="1" smtClean="0"/>
              <a:t>vanrednim</a:t>
            </a:r>
            <a:r>
              <a:rPr lang="en-GB" sz="1600" dirty="0" smtClean="0"/>
              <a:t> </a:t>
            </a:r>
            <a:r>
              <a:rPr lang="en-GB" sz="1600" dirty="0" err="1" smtClean="0"/>
              <a:t>studentima</a:t>
            </a:r>
            <a:r>
              <a:rPr lang="en-GB" sz="1600" dirty="0" smtClean="0"/>
              <a:t> </a:t>
            </a:r>
            <a:r>
              <a:rPr lang="en-GB" sz="1600" dirty="0" err="1" smtClean="0"/>
              <a:t>kada</a:t>
            </a:r>
            <a:r>
              <a:rPr lang="en-GB" sz="1600" dirty="0" smtClean="0"/>
              <a:t> </a:t>
            </a:r>
            <a:r>
              <a:rPr lang="en-GB" sz="1600" dirty="0" err="1" smtClean="0"/>
              <a:t>su</a:t>
            </a:r>
            <a:r>
              <a:rPr lang="en-GB" sz="1600" dirty="0" smtClean="0"/>
              <a:t> u </a:t>
            </a:r>
            <a:r>
              <a:rPr lang="en-GB" sz="1600" dirty="0" err="1" smtClean="0"/>
              <a:t>pitanju</a:t>
            </a:r>
            <a:r>
              <a:rPr lang="en-GB" sz="1600" dirty="0" smtClean="0"/>
              <a:t> </a:t>
            </a:r>
            <a:r>
              <a:rPr lang="en-GB" sz="1600" dirty="0" err="1" smtClean="0"/>
              <a:t>datumi</a:t>
            </a:r>
            <a:r>
              <a:rPr lang="en-GB" sz="1600" dirty="0" smtClean="0"/>
              <a:t> i </a:t>
            </a:r>
            <a:r>
              <a:rPr lang="en-GB" sz="1600" dirty="0" err="1" smtClean="0"/>
              <a:t>vrijeme</a:t>
            </a:r>
            <a:r>
              <a:rPr lang="en-GB" sz="1600" dirty="0" smtClean="0"/>
              <a:t> </a:t>
            </a:r>
            <a:r>
              <a:rPr lang="en-GB" sz="1600" dirty="0" err="1" smtClean="0"/>
              <a:t>održavanja</a:t>
            </a:r>
            <a:r>
              <a:rPr lang="en-GB" sz="1600" dirty="0" smtClean="0"/>
              <a:t> </a:t>
            </a:r>
            <a:r>
              <a:rPr lang="en-GB" sz="1600" dirty="0" err="1" smtClean="0"/>
              <a:t>kolovija</a:t>
            </a:r>
            <a:r>
              <a:rPr lang="en-GB" sz="1600" dirty="0" smtClean="0"/>
              <a:t> i </a:t>
            </a:r>
            <a:r>
              <a:rPr lang="en-GB" sz="1600" dirty="0" err="1" smtClean="0"/>
              <a:t>nekih</a:t>
            </a:r>
            <a:r>
              <a:rPr lang="en-GB" sz="1600" dirty="0" smtClean="0"/>
              <a:t> </a:t>
            </a:r>
            <a:r>
              <a:rPr lang="en-GB" sz="1600" dirty="0" err="1" smtClean="0"/>
              <a:t>konzultacija</a:t>
            </a:r>
            <a:r>
              <a:rPr lang="en-GB" sz="1600" dirty="0" smtClean="0"/>
              <a:t>. </a:t>
            </a:r>
            <a:r>
              <a:rPr lang="en-GB" sz="1600" dirty="0" err="1" smtClean="0"/>
              <a:t>Također</a:t>
            </a:r>
            <a:r>
              <a:rPr lang="en-GB" sz="1600" dirty="0" smtClean="0"/>
              <a:t>, </a:t>
            </a:r>
            <a:r>
              <a:rPr lang="en-GB" sz="1600" dirty="0" err="1" smtClean="0"/>
              <a:t>koliko</a:t>
            </a:r>
            <a:r>
              <a:rPr lang="en-GB" sz="1600" dirty="0" smtClean="0"/>
              <a:t> </a:t>
            </a:r>
            <a:r>
              <a:rPr lang="en-GB" sz="1600" dirty="0" err="1" smtClean="0"/>
              <a:t>čujem</a:t>
            </a:r>
            <a:r>
              <a:rPr lang="en-GB" sz="1600" dirty="0" smtClean="0"/>
              <a:t> od </a:t>
            </a:r>
            <a:r>
              <a:rPr lang="en-GB" sz="1600" dirty="0" err="1" smtClean="0"/>
              <a:t>drugih</a:t>
            </a:r>
            <a:r>
              <a:rPr lang="en-GB" sz="1600" dirty="0" smtClean="0"/>
              <a:t> </a:t>
            </a:r>
            <a:r>
              <a:rPr lang="en-GB" sz="1600" dirty="0" err="1" smtClean="0"/>
              <a:t>fakulteta</a:t>
            </a:r>
            <a:r>
              <a:rPr lang="en-GB" sz="1600" dirty="0" smtClean="0"/>
              <a:t> </a:t>
            </a:r>
            <a:r>
              <a:rPr lang="en-GB" sz="1600" dirty="0" err="1" smtClean="0"/>
              <a:t>gdje</a:t>
            </a:r>
            <a:r>
              <a:rPr lang="en-GB" sz="1600" dirty="0" smtClean="0"/>
              <a:t> ne </a:t>
            </a:r>
            <a:r>
              <a:rPr lang="en-GB" sz="1600" dirty="0" err="1" smtClean="0"/>
              <a:t>daju</a:t>
            </a:r>
            <a:r>
              <a:rPr lang="en-GB" sz="1600" dirty="0" smtClean="0"/>
              <a:t> </a:t>
            </a:r>
            <a:r>
              <a:rPr lang="en-GB" sz="1600" dirty="0" err="1" smtClean="0"/>
              <a:t>nikakve</a:t>
            </a:r>
            <a:r>
              <a:rPr lang="en-GB" sz="1600" dirty="0" smtClean="0"/>
              <a:t> </a:t>
            </a:r>
            <a:r>
              <a:rPr lang="en-GB" sz="1600" dirty="0" err="1" smtClean="0"/>
              <a:t>skripte</a:t>
            </a:r>
            <a:r>
              <a:rPr lang="en-GB" sz="1600" dirty="0" smtClean="0"/>
              <a:t> i </a:t>
            </a:r>
            <a:r>
              <a:rPr lang="en-GB" sz="1600" dirty="0" err="1" smtClean="0"/>
              <a:t>materijale</a:t>
            </a:r>
            <a:r>
              <a:rPr lang="en-GB" sz="1600" dirty="0" smtClean="0"/>
              <a:t> </a:t>
            </a:r>
            <a:r>
              <a:rPr lang="en-GB" sz="1600" dirty="0" err="1" smtClean="0"/>
              <a:t>studentima</a:t>
            </a:r>
            <a:r>
              <a:rPr lang="en-GB" sz="1600" dirty="0" smtClean="0"/>
              <a:t>, </a:t>
            </a:r>
            <a:r>
              <a:rPr lang="en-GB" sz="1600" dirty="0" err="1" smtClean="0"/>
              <a:t>kod</a:t>
            </a:r>
            <a:r>
              <a:rPr lang="en-GB" sz="1600" dirty="0" smtClean="0"/>
              <a:t> </a:t>
            </a:r>
            <a:r>
              <a:rPr lang="en-GB" sz="1600" dirty="0" err="1" smtClean="0"/>
              <a:t>nas</a:t>
            </a:r>
            <a:r>
              <a:rPr lang="en-GB" sz="1600" dirty="0" smtClean="0"/>
              <a:t> to </a:t>
            </a:r>
            <a:r>
              <a:rPr lang="en-GB" sz="1600" dirty="0" err="1" smtClean="0"/>
              <a:t>nije</a:t>
            </a:r>
            <a:r>
              <a:rPr lang="en-GB" sz="1600" dirty="0" smtClean="0"/>
              <a:t> </a:t>
            </a:r>
            <a:r>
              <a:rPr lang="en-GB" sz="1600" dirty="0" err="1" smtClean="0"/>
              <a:t>slučaj</a:t>
            </a:r>
            <a:r>
              <a:rPr lang="en-GB" sz="1600" dirty="0" smtClean="0"/>
              <a:t>, </a:t>
            </a:r>
            <a:r>
              <a:rPr lang="en-GB" sz="1600" dirty="0" err="1" smtClean="0"/>
              <a:t>tako</a:t>
            </a:r>
            <a:r>
              <a:rPr lang="en-GB" sz="1600" dirty="0" smtClean="0"/>
              <a:t> da </a:t>
            </a:r>
            <a:r>
              <a:rPr lang="en-GB" sz="1600" dirty="0" err="1" smtClean="0"/>
              <a:t>odlično</a:t>
            </a:r>
            <a:r>
              <a:rPr lang="en-GB" sz="1600" dirty="0" smtClean="0"/>
              <a:t>! </a:t>
            </a:r>
            <a:r>
              <a:rPr lang="en-GB" sz="1600" dirty="0" err="1" smtClean="0"/>
              <a:t>Isto</a:t>
            </a:r>
            <a:r>
              <a:rPr lang="en-GB" sz="1600" dirty="0" smtClean="0"/>
              <a:t> </a:t>
            </a:r>
            <a:r>
              <a:rPr lang="en-GB" sz="1600" dirty="0" err="1" smtClean="0"/>
              <a:t>tako</a:t>
            </a:r>
            <a:r>
              <a:rPr lang="en-GB" sz="1600" dirty="0" smtClean="0"/>
              <a:t> </a:t>
            </a:r>
            <a:r>
              <a:rPr lang="en-GB" sz="1600" dirty="0" err="1" smtClean="0"/>
              <a:t>ukoliko</a:t>
            </a:r>
            <a:r>
              <a:rPr lang="en-GB" sz="1600" dirty="0" smtClean="0"/>
              <a:t> </a:t>
            </a:r>
            <a:r>
              <a:rPr lang="en-GB" sz="1600" dirty="0" err="1" smtClean="0"/>
              <a:t>imamo</a:t>
            </a:r>
            <a:r>
              <a:rPr lang="en-GB" sz="1600" dirty="0" smtClean="0"/>
              <a:t> </a:t>
            </a:r>
            <a:r>
              <a:rPr lang="en-GB" sz="1600" dirty="0" err="1" smtClean="0"/>
              <a:t>pitanje</a:t>
            </a:r>
            <a:r>
              <a:rPr lang="en-GB" sz="1600" dirty="0" smtClean="0"/>
              <a:t> </a:t>
            </a:r>
            <a:r>
              <a:rPr lang="en-GB" sz="1600" dirty="0" err="1" smtClean="0"/>
              <a:t>ili</a:t>
            </a:r>
            <a:r>
              <a:rPr lang="en-GB" sz="1600" dirty="0" smtClean="0"/>
              <a:t> problem </a:t>
            </a:r>
            <a:r>
              <a:rPr lang="en-GB" sz="1600" dirty="0" err="1" smtClean="0"/>
              <a:t>koji</a:t>
            </a:r>
            <a:r>
              <a:rPr lang="en-GB" sz="1600" dirty="0" smtClean="0"/>
              <a:t> </a:t>
            </a:r>
            <a:r>
              <a:rPr lang="en-GB" sz="1600" dirty="0" err="1" smtClean="0"/>
              <a:t>želimo</a:t>
            </a:r>
            <a:r>
              <a:rPr lang="en-GB" sz="1600" dirty="0" smtClean="0"/>
              <a:t> </a:t>
            </a:r>
            <a:r>
              <a:rPr lang="en-GB" sz="1600" dirty="0" err="1" smtClean="0"/>
              <a:t>što</a:t>
            </a:r>
            <a:r>
              <a:rPr lang="en-GB" sz="1600" dirty="0" smtClean="0"/>
              <a:t> </a:t>
            </a:r>
            <a:r>
              <a:rPr lang="en-GB" sz="1600" dirty="0" err="1" smtClean="0"/>
              <a:t>prije</a:t>
            </a:r>
            <a:r>
              <a:rPr lang="en-GB" sz="1600" dirty="0" smtClean="0"/>
              <a:t> </a:t>
            </a:r>
            <a:r>
              <a:rPr lang="en-GB" sz="1600" dirty="0" err="1" smtClean="0"/>
              <a:t>riješiti</a:t>
            </a:r>
            <a:r>
              <a:rPr lang="en-GB" sz="1600" dirty="0" smtClean="0"/>
              <a:t>, </a:t>
            </a:r>
            <a:r>
              <a:rPr lang="en-GB" sz="1600" dirty="0" err="1" smtClean="0"/>
              <a:t>vrlo</a:t>
            </a:r>
            <a:r>
              <a:rPr lang="en-GB" sz="1600" dirty="0" smtClean="0"/>
              <a:t> </a:t>
            </a:r>
            <a:r>
              <a:rPr lang="en-GB" sz="1600" dirty="0" err="1" smtClean="0"/>
              <a:t>brzo</a:t>
            </a:r>
            <a:r>
              <a:rPr lang="en-GB" sz="1600" dirty="0" smtClean="0"/>
              <a:t> </a:t>
            </a:r>
            <a:r>
              <a:rPr lang="en-GB" sz="1600" dirty="0" err="1" smtClean="0"/>
              <a:t>dobimo</a:t>
            </a:r>
            <a:r>
              <a:rPr lang="en-GB" sz="1600" dirty="0" smtClean="0"/>
              <a:t> </a:t>
            </a:r>
            <a:r>
              <a:rPr lang="en-GB" sz="1600" dirty="0" err="1" smtClean="0"/>
              <a:t>odgovor</a:t>
            </a:r>
            <a:r>
              <a:rPr lang="en-GB" sz="1600" dirty="0" smtClean="0"/>
              <a:t> na </a:t>
            </a:r>
            <a:r>
              <a:rPr lang="en-GB" sz="1600" dirty="0" err="1" smtClean="0"/>
              <a:t>sve</a:t>
            </a:r>
            <a:r>
              <a:rPr lang="en-GB" sz="1600" dirty="0" smtClean="0"/>
              <a:t>. </a:t>
            </a:r>
          </a:p>
          <a:p>
            <a:r>
              <a:rPr lang="en-GB" sz="1600" dirty="0" err="1" smtClean="0"/>
              <a:t>Uvijek</a:t>
            </a:r>
            <a:r>
              <a:rPr lang="en-GB" sz="1600" dirty="0" smtClean="0"/>
              <a:t> </a:t>
            </a:r>
            <a:r>
              <a:rPr lang="en-GB" sz="1600" dirty="0" err="1" smtClean="0"/>
              <a:t>pokusavaju</a:t>
            </a:r>
            <a:r>
              <a:rPr lang="en-GB" sz="1600" dirty="0" smtClean="0"/>
              <a:t> </a:t>
            </a:r>
            <a:r>
              <a:rPr lang="en-GB" sz="1600" dirty="0" err="1" smtClean="0"/>
              <a:t>izaci</a:t>
            </a:r>
            <a:r>
              <a:rPr lang="en-GB" sz="1600" dirty="0" smtClean="0"/>
              <a:t> u </a:t>
            </a:r>
            <a:r>
              <a:rPr lang="en-GB" sz="1600" dirty="0" err="1" smtClean="0"/>
              <a:t>susret</a:t>
            </a:r>
            <a:r>
              <a:rPr lang="en-GB" sz="1600" dirty="0" smtClean="0"/>
              <a:t> </a:t>
            </a:r>
          </a:p>
          <a:p>
            <a:r>
              <a:rPr lang="en-GB" sz="1600" dirty="0" err="1" smtClean="0"/>
              <a:t>Razgovor</a:t>
            </a:r>
            <a:r>
              <a:rPr lang="en-GB" sz="1600" dirty="0" smtClean="0"/>
              <a:t> sa </a:t>
            </a:r>
            <a:r>
              <a:rPr lang="en-GB" sz="1600" dirty="0" err="1" smtClean="0"/>
              <a:t>profesorom</a:t>
            </a:r>
            <a:r>
              <a:rPr lang="en-GB" sz="1600" dirty="0" smtClean="0"/>
              <a:t> </a:t>
            </a:r>
            <a:r>
              <a:rPr lang="en-GB" sz="1600" dirty="0" err="1" smtClean="0"/>
              <a:t>jer</a:t>
            </a:r>
            <a:r>
              <a:rPr lang="en-GB" sz="1600" dirty="0" smtClean="0"/>
              <a:t> </a:t>
            </a:r>
            <a:r>
              <a:rPr lang="en-GB" sz="1600" dirty="0" err="1" smtClean="0"/>
              <a:t>daje</a:t>
            </a:r>
            <a:r>
              <a:rPr lang="en-GB" sz="1600" dirty="0" smtClean="0"/>
              <a:t> </a:t>
            </a:r>
            <a:r>
              <a:rPr lang="en-GB" sz="1600" dirty="0" err="1" smtClean="0"/>
              <a:t>najefikasnije</a:t>
            </a:r>
            <a:r>
              <a:rPr lang="en-GB" sz="1600" dirty="0" smtClean="0"/>
              <a:t> </a:t>
            </a:r>
            <a:r>
              <a:rPr lang="en-GB" sz="1600" dirty="0" err="1" smtClean="0"/>
              <a:t>rezultate</a:t>
            </a:r>
            <a:endParaRPr lang="en-GB" sz="1600" dirty="0" smtClean="0"/>
          </a:p>
          <a:p>
            <a:r>
              <a:rPr lang="en-GB" sz="1600" dirty="0" err="1" smtClean="0"/>
              <a:t>PODRŠKA</a:t>
            </a:r>
            <a:r>
              <a:rPr lang="en-GB" sz="1600" dirty="0" smtClean="0"/>
              <a:t> </a:t>
            </a:r>
            <a:r>
              <a:rPr lang="en-GB" sz="1600" dirty="0" err="1" smtClean="0"/>
              <a:t>MENTORA</a:t>
            </a:r>
            <a:r>
              <a:rPr lang="en-GB" sz="1600" dirty="0" smtClean="0"/>
              <a:t> </a:t>
            </a:r>
            <a:r>
              <a:rPr lang="en-GB" sz="1600" dirty="0" err="1" smtClean="0"/>
              <a:t>GODIŠTA</a:t>
            </a:r>
            <a:r>
              <a:rPr lang="en-GB" sz="1600" dirty="0" smtClean="0"/>
              <a:t> </a:t>
            </a:r>
            <a:r>
              <a:rPr lang="en-GB" sz="1600" dirty="0" err="1" smtClean="0"/>
              <a:t>TJ</a:t>
            </a:r>
            <a:r>
              <a:rPr lang="en-GB" sz="1600" dirty="0" smtClean="0"/>
              <a:t>. PROF </a:t>
            </a:r>
            <a:r>
              <a:rPr lang="en-GB" sz="1600" dirty="0" err="1" smtClean="0"/>
              <a:t>ZVJEZADANE</a:t>
            </a:r>
            <a:r>
              <a:rPr lang="en-GB" sz="1600" dirty="0" smtClean="0"/>
              <a:t> AUGUSTINOVIĆ, </a:t>
            </a:r>
            <a:r>
              <a:rPr lang="en-GB" sz="1600" dirty="0" err="1" smtClean="0"/>
              <a:t>VRLO</a:t>
            </a:r>
            <a:r>
              <a:rPr lang="en-GB" sz="1600" dirty="0" smtClean="0"/>
              <a:t> </a:t>
            </a:r>
            <a:r>
              <a:rPr lang="en-GB" sz="1600" dirty="0" err="1" smtClean="0"/>
              <a:t>PRISTUPAČNA</a:t>
            </a:r>
            <a:r>
              <a:rPr lang="en-GB" sz="1600" dirty="0" smtClean="0"/>
              <a:t> I SA </a:t>
            </a:r>
            <a:r>
              <a:rPr lang="en-GB" sz="1600" dirty="0" err="1" smtClean="0"/>
              <a:t>ODGOVOROM</a:t>
            </a:r>
            <a:r>
              <a:rPr lang="en-GB" sz="1600" dirty="0" smtClean="0"/>
              <a:t> NA </a:t>
            </a:r>
            <a:r>
              <a:rPr lang="en-GB" sz="1600" dirty="0" err="1" smtClean="0"/>
              <a:t>SVA</a:t>
            </a:r>
            <a:r>
              <a:rPr lang="en-GB" sz="1600" dirty="0" smtClean="0"/>
              <a:t> </a:t>
            </a:r>
            <a:r>
              <a:rPr lang="en-GB" sz="1600" dirty="0" err="1" smtClean="0"/>
              <a:t>PITANJA</a:t>
            </a:r>
            <a:r>
              <a:rPr lang="en-GB" sz="1600" dirty="0" smtClean="0"/>
              <a:t>.</a:t>
            </a:r>
          </a:p>
          <a:p>
            <a:r>
              <a:rPr lang="en-GB" sz="1600" dirty="0" smtClean="0"/>
              <a:t>Knjižnica, </a:t>
            </a:r>
            <a:r>
              <a:rPr lang="en-GB" sz="1600" dirty="0" err="1" smtClean="0"/>
              <a:t>mentori</a:t>
            </a:r>
            <a:endParaRPr lang="en-GB" sz="1600" dirty="0" smtClean="0"/>
          </a:p>
          <a:p>
            <a:r>
              <a:rPr lang="en-GB" sz="1600" dirty="0" err="1" smtClean="0"/>
              <a:t>Podrška</a:t>
            </a:r>
            <a:r>
              <a:rPr lang="en-GB" sz="1600" dirty="0" smtClean="0"/>
              <a:t> </a:t>
            </a:r>
            <a:r>
              <a:rPr lang="en-GB" sz="1600" dirty="0" err="1" smtClean="0"/>
              <a:t>profesora</a:t>
            </a:r>
            <a:r>
              <a:rPr lang="en-GB" sz="1600" dirty="0" smtClean="0"/>
              <a:t> </a:t>
            </a:r>
            <a:r>
              <a:rPr lang="en-GB" sz="1600" dirty="0" err="1" smtClean="0"/>
              <a:t>te</a:t>
            </a:r>
            <a:r>
              <a:rPr lang="en-GB" sz="1600" dirty="0" smtClean="0"/>
              <a:t> </a:t>
            </a:r>
            <a:r>
              <a:rPr lang="en-GB" sz="1600" dirty="0" err="1" smtClean="0"/>
              <a:t>drugih</a:t>
            </a:r>
            <a:r>
              <a:rPr lang="en-GB" sz="1600" dirty="0" smtClean="0"/>
              <a:t> </a:t>
            </a:r>
            <a:r>
              <a:rPr lang="en-GB" sz="1600" dirty="0" err="1" smtClean="0"/>
              <a:t>djelatnika</a:t>
            </a:r>
            <a:r>
              <a:rPr lang="en-GB" sz="1600" dirty="0" smtClean="0"/>
              <a:t> na </a:t>
            </a:r>
            <a:r>
              <a:rPr lang="en-GB" sz="1600" dirty="0" err="1" smtClean="0"/>
              <a:t>učilištu</a:t>
            </a:r>
            <a:r>
              <a:rPr lang="en-GB" sz="1600" dirty="0" smtClean="0"/>
              <a:t> </a:t>
            </a:r>
            <a:r>
              <a:rPr lang="en-GB" sz="1600" dirty="0" err="1" smtClean="0"/>
              <a:t>kroz</a:t>
            </a:r>
            <a:r>
              <a:rPr lang="en-GB" sz="1600" dirty="0" smtClean="0"/>
              <a:t> </a:t>
            </a:r>
            <a:r>
              <a:rPr lang="en-GB" sz="1600" dirty="0" err="1" smtClean="0"/>
              <a:t>cijelo</a:t>
            </a:r>
            <a:r>
              <a:rPr lang="en-GB" sz="1600" dirty="0" smtClean="0"/>
              <a:t> </a:t>
            </a:r>
            <a:r>
              <a:rPr lang="en-GB" sz="1600" dirty="0" err="1" smtClean="0"/>
              <a:t>studiranje</a:t>
            </a:r>
            <a:r>
              <a:rPr lang="en-GB" sz="1600" dirty="0" smtClean="0"/>
              <a:t>. </a:t>
            </a:r>
            <a:r>
              <a:rPr lang="en-GB" sz="1600" dirty="0" err="1" smtClean="0"/>
              <a:t>Kako</a:t>
            </a:r>
            <a:r>
              <a:rPr lang="en-GB" sz="1600" dirty="0" smtClean="0"/>
              <a:t> u </a:t>
            </a:r>
            <a:r>
              <a:rPr lang="en-GB" sz="1600" dirty="0" err="1" smtClean="0"/>
              <a:t>učenju</a:t>
            </a:r>
            <a:r>
              <a:rPr lang="en-GB" sz="1600" dirty="0" smtClean="0"/>
              <a:t> </a:t>
            </a:r>
            <a:r>
              <a:rPr lang="en-GB" sz="1600" dirty="0" err="1" smtClean="0"/>
              <a:t>tako</a:t>
            </a:r>
            <a:r>
              <a:rPr lang="en-GB" sz="1600" dirty="0" smtClean="0"/>
              <a:t> i u </a:t>
            </a:r>
            <a:r>
              <a:rPr lang="en-GB" sz="1600" dirty="0" err="1" smtClean="0"/>
              <a:t>pisanju</a:t>
            </a:r>
            <a:r>
              <a:rPr lang="en-GB" sz="1600" dirty="0" smtClean="0"/>
              <a:t> </a:t>
            </a:r>
            <a:r>
              <a:rPr lang="en-GB" sz="1600" dirty="0" err="1" smtClean="0"/>
              <a:t>seminara</a:t>
            </a:r>
            <a:r>
              <a:rPr lang="en-GB" sz="1600" dirty="0" smtClean="0"/>
              <a:t> </a:t>
            </a:r>
            <a:r>
              <a:rPr lang="en-GB" sz="1600" dirty="0" err="1" smtClean="0"/>
              <a:t>drugih</a:t>
            </a:r>
            <a:r>
              <a:rPr lang="en-GB" sz="1600" dirty="0" smtClean="0"/>
              <a:t> </a:t>
            </a:r>
            <a:r>
              <a:rPr lang="en-GB" sz="1600" dirty="0" err="1" smtClean="0"/>
              <a:t>stručnih</a:t>
            </a:r>
            <a:r>
              <a:rPr lang="en-GB" sz="1600" dirty="0" smtClean="0"/>
              <a:t> </a:t>
            </a:r>
            <a:r>
              <a:rPr lang="en-GB" sz="1600" dirty="0" err="1" smtClean="0"/>
              <a:t>radova</a:t>
            </a:r>
            <a:r>
              <a:rPr lang="en-GB" sz="1600" dirty="0" smtClean="0"/>
              <a:t>.</a:t>
            </a:r>
          </a:p>
          <a:p>
            <a:r>
              <a:rPr lang="en-GB" sz="1600" dirty="0" err="1" smtClean="0"/>
              <a:t>Prilagođavanje</a:t>
            </a:r>
            <a:r>
              <a:rPr lang="en-GB" sz="1600" dirty="0" smtClean="0"/>
              <a:t> </a:t>
            </a:r>
            <a:r>
              <a:rPr lang="en-GB" sz="1600" dirty="0" err="1" smtClean="0"/>
              <a:t>studentima</a:t>
            </a: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5410806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19.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aspekte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 </a:t>
            </a:r>
            <a:r>
              <a:rPr lang="en-GB" dirty="0" err="1" smtClean="0"/>
              <a:t>smatrate</a:t>
            </a:r>
            <a:r>
              <a:rPr lang="en-GB" dirty="0" smtClean="0"/>
              <a:t> </a:t>
            </a:r>
            <a:r>
              <a:rPr lang="en-GB" dirty="0" err="1" smtClean="0"/>
              <a:t>najkorisnijim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najboljim</a:t>
            </a:r>
            <a:r>
              <a:rPr lang="en-GB" dirty="0" smtClean="0"/>
              <a:t> i </a:t>
            </a:r>
            <a:r>
              <a:rPr lang="en-GB" dirty="0" err="1" smtClean="0"/>
              <a:t>zašto</a:t>
            </a:r>
            <a:r>
              <a:rPr lang="en-GB" dirty="0" smtClean="0"/>
              <a:t>?</a:t>
            </a:r>
            <a:r>
              <a:rPr lang="hr-HR" dirty="0" smtClean="0"/>
              <a:t> – izvanredni studenti (2)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err="1" smtClean="0"/>
              <a:t>Sve</a:t>
            </a:r>
            <a:endParaRPr lang="en-GB" dirty="0" smtClean="0"/>
          </a:p>
          <a:p>
            <a:r>
              <a:rPr lang="en-GB" dirty="0" err="1" smtClean="0"/>
              <a:t>Dostupnost</a:t>
            </a:r>
            <a:r>
              <a:rPr lang="en-GB" dirty="0" smtClean="0"/>
              <a:t> </a:t>
            </a:r>
            <a:r>
              <a:rPr lang="en-GB" dirty="0" err="1" smtClean="0"/>
              <a:t>svih</a:t>
            </a:r>
            <a:r>
              <a:rPr lang="en-GB" dirty="0" smtClean="0"/>
              <a:t> </a:t>
            </a:r>
            <a:r>
              <a:rPr lang="en-GB" dirty="0" err="1" smtClean="0"/>
              <a:t>informacija</a:t>
            </a:r>
            <a:endParaRPr lang="en-GB" dirty="0" smtClean="0"/>
          </a:p>
          <a:p>
            <a:r>
              <a:rPr lang="en-GB" dirty="0" err="1" smtClean="0"/>
              <a:t>Nastavnici</a:t>
            </a:r>
            <a:r>
              <a:rPr lang="en-GB" dirty="0" smtClean="0"/>
              <a:t> </a:t>
            </a:r>
            <a:r>
              <a:rPr lang="en-GB" dirty="0" err="1" smtClean="0"/>
              <a:t>mentori</a:t>
            </a:r>
            <a:r>
              <a:rPr lang="en-GB" dirty="0" smtClean="0"/>
              <a:t>, </a:t>
            </a:r>
            <a:r>
              <a:rPr lang="en-GB" dirty="0" err="1" smtClean="0"/>
              <a:t>raspored</a:t>
            </a:r>
            <a:r>
              <a:rPr lang="en-GB" dirty="0" smtClean="0"/>
              <a:t> </a:t>
            </a:r>
            <a:r>
              <a:rPr lang="en-GB" dirty="0" err="1" smtClean="0"/>
              <a:t>nastave</a:t>
            </a:r>
            <a:r>
              <a:rPr lang="en-GB" dirty="0" smtClean="0"/>
              <a:t> i </a:t>
            </a:r>
            <a:r>
              <a:rPr lang="en-GB" dirty="0" err="1" smtClean="0"/>
              <a:t>studentska</a:t>
            </a:r>
            <a:r>
              <a:rPr lang="en-GB" dirty="0" smtClean="0"/>
              <a:t> </a:t>
            </a:r>
            <a:r>
              <a:rPr lang="en-GB" dirty="0" err="1" smtClean="0"/>
              <a:t>referada</a:t>
            </a:r>
            <a:endParaRPr lang="en-GB" dirty="0" smtClean="0"/>
          </a:p>
          <a:p>
            <a:r>
              <a:rPr lang="en-GB" dirty="0" err="1" smtClean="0"/>
              <a:t>Mentorstvo</a:t>
            </a:r>
            <a:endParaRPr lang="en-GB" dirty="0" smtClean="0"/>
          </a:p>
          <a:p>
            <a:r>
              <a:rPr lang="en-GB" dirty="0" err="1" smtClean="0"/>
              <a:t>Brzi</a:t>
            </a:r>
            <a:r>
              <a:rPr lang="en-GB" dirty="0" smtClean="0"/>
              <a:t> </a:t>
            </a:r>
            <a:r>
              <a:rPr lang="en-GB" dirty="0" err="1" smtClean="0"/>
              <a:t>odgovor</a:t>
            </a:r>
            <a:r>
              <a:rPr lang="en-GB" dirty="0" smtClean="0"/>
              <a:t> </a:t>
            </a:r>
            <a:r>
              <a:rPr lang="en-GB" dirty="0" err="1" smtClean="0"/>
              <a:t>profesora</a:t>
            </a:r>
            <a:r>
              <a:rPr lang="en-GB" dirty="0" smtClean="0"/>
              <a:t> </a:t>
            </a:r>
            <a:r>
              <a:rPr lang="en-GB" dirty="0" err="1" smtClean="0"/>
              <a:t>putem</a:t>
            </a:r>
            <a:r>
              <a:rPr lang="en-GB" dirty="0" smtClean="0"/>
              <a:t> </a:t>
            </a:r>
            <a:r>
              <a:rPr lang="en-GB" dirty="0" err="1" smtClean="0"/>
              <a:t>maila</a:t>
            </a:r>
            <a:r>
              <a:rPr lang="en-GB" dirty="0" smtClean="0"/>
              <a:t> na </a:t>
            </a:r>
            <a:r>
              <a:rPr lang="en-GB" dirty="0" err="1" smtClean="0"/>
              <a:t>sva</a:t>
            </a:r>
            <a:r>
              <a:rPr lang="en-GB" dirty="0" smtClean="0"/>
              <a:t> </a:t>
            </a:r>
            <a:r>
              <a:rPr lang="en-GB" dirty="0" err="1" smtClean="0"/>
              <a:t>pitanja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Termine</a:t>
            </a:r>
            <a:r>
              <a:rPr lang="en-GB" dirty="0" smtClean="0"/>
              <a:t> </a:t>
            </a:r>
            <a:r>
              <a:rPr lang="en-GB" dirty="0" err="1" smtClean="0"/>
              <a:t>održavanja</a:t>
            </a:r>
            <a:r>
              <a:rPr lang="en-GB" dirty="0" smtClean="0"/>
              <a:t> </a:t>
            </a:r>
            <a:r>
              <a:rPr lang="en-GB" dirty="0" err="1" smtClean="0"/>
              <a:t>kolokvija</a:t>
            </a:r>
            <a:r>
              <a:rPr lang="en-GB" dirty="0" smtClean="0"/>
              <a:t>, </a:t>
            </a:r>
            <a:r>
              <a:rPr lang="en-GB" dirty="0" err="1" smtClean="0"/>
              <a:t>ispita</a:t>
            </a:r>
            <a:r>
              <a:rPr lang="en-GB" dirty="0" smtClean="0"/>
              <a:t>, </a:t>
            </a:r>
            <a:r>
              <a:rPr lang="en-GB" dirty="0" err="1" smtClean="0"/>
              <a:t>konzultacija</a:t>
            </a:r>
            <a:r>
              <a:rPr lang="en-GB" dirty="0" smtClean="0"/>
              <a:t> i sl., </a:t>
            </a:r>
            <a:r>
              <a:rPr lang="en-GB" dirty="0" err="1" smtClean="0"/>
              <a:t>dostupnost</a:t>
            </a:r>
            <a:r>
              <a:rPr lang="en-GB" dirty="0" smtClean="0"/>
              <a:t> </a:t>
            </a:r>
            <a:r>
              <a:rPr lang="en-GB" dirty="0" err="1" smtClean="0"/>
              <a:t>radnog</a:t>
            </a:r>
            <a:r>
              <a:rPr lang="en-GB" dirty="0" smtClean="0"/>
              <a:t> </a:t>
            </a:r>
            <a:r>
              <a:rPr lang="en-GB" dirty="0" err="1" smtClean="0"/>
              <a:t>osoblja</a:t>
            </a:r>
            <a:r>
              <a:rPr lang="en-GB" dirty="0" smtClean="0"/>
              <a:t> </a:t>
            </a:r>
            <a:r>
              <a:rPr lang="en-GB" dirty="0" err="1" smtClean="0"/>
              <a:t>Veleučilišta</a:t>
            </a:r>
            <a:endParaRPr lang="en-GB" dirty="0" smtClean="0"/>
          </a:p>
          <a:p>
            <a:r>
              <a:rPr lang="en-GB" dirty="0" err="1" smtClean="0"/>
              <a:t>Mentoriranje</a:t>
            </a:r>
            <a:r>
              <a:rPr lang="en-GB" dirty="0" smtClean="0"/>
              <a:t>, </a:t>
            </a:r>
            <a:r>
              <a:rPr lang="en-GB" dirty="0" err="1" smtClean="0"/>
              <a:t>pravovremene</a:t>
            </a:r>
            <a:r>
              <a:rPr lang="en-GB" dirty="0" smtClean="0"/>
              <a:t> </a:t>
            </a:r>
            <a:r>
              <a:rPr lang="en-GB" dirty="0" err="1" smtClean="0"/>
              <a:t>informacije</a:t>
            </a:r>
            <a:r>
              <a:rPr lang="en-GB" dirty="0" smtClean="0"/>
              <a:t> i </a:t>
            </a:r>
            <a:r>
              <a:rPr lang="en-GB" dirty="0" err="1" smtClean="0"/>
              <a:t>pomoć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, </a:t>
            </a:r>
            <a:r>
              <a:rPr lang="en-GB" dirty="0" err="1" smtClean="0"/>
              <a:t>pogotovo</a:t>
            </a:r>
            <a:r>
              <a:rPr lang="en-GB" dirty="0" smtClean="0"/>
              <a:t> </a:t>
            </a:r>
            <a:r>
              <a:rPr lang="en-GB" dirty="0" err="1" smtClean="0"/>
              <a:t>izvanrednim.Fleksibilnost</a:t>
            </a:r>
            <a:r>
              <a:rPr lang="en-GB" dirty="0" smtClean="0"/>
              <a:t> </a:t>
            </a:r>
            <a:r>
              <a:rPr lang="en-GB" dirty="0" err="1" smtClean="0"/>
              <a:t>oko</a:t>
            </a:r>
            <a:r>
              <a:rPr lang="en-GB" dirty="0" smtClean="0"/>
              <a:t> </a:t>
            </a:r>
            <a:r>
              <a:rPr lang="en-GB" dirty="0" err="1" smtClean="0"/>
              <a:t>organizacije</a:t>
            </a:r>
            <a:r>
              <a:rPr lang="en-GB" dirty="0" smtClean="0"/>
              <a:t> </a:t>
            </a:r>
            <a:r>
              <a:rPr lang="en-GB" dirty="0" err="1" smtClean="0"/>
              <a:t>predavanja</a:t>
            </a:r>
            <a:r>
              <a:rPr lang="en-GB" dirty="0" smtClean="0"/>
              <a:t>.</a:t>
            </a:r>
            <a:endParaRPr lang="hr-HR" dirty="0" smtClean="0"/>
          </a:p>
          <a:p>
            <a:r>
              <a:rPr lang="en-GB" dirty="0" err="1" smtClean="0"/>
              <a:t>Komunikacija</a:t>
            </a:r>
            <a:r>
              <a:rPr lang="en-GB" dirty="0" smtClean="0"/>
              <a:t> e- </a:t>
            </a:r>
            <a:r>
              <a:rPr lang="en-GB" dirty="0" err="1" smtClean="0"/>
              <a:t>mailom</a:t>
            </a:r>
            <a:endParaRPr lang="en-GB" dirty="0" smtClean="0"/>
          </a:p>
          <a:p>
            <a:r>
              <a:rPr lang="en-GB" dirty="0" err="1" smtClean="0"/>
              <a:t>Konzultacije</a:t>
            </a:r>
            <a:r>
              <a:rPr lang="en-GB" dirty="0" smtClean="0"/>
              <a:t> s </a:t>
            </a:r>
            <a:r>
              <a:rPr lang="en-GB" dirty="0" err="1" smtClean="0"/>
              <a:t>profesorima</a:t>
            </a:r>
            <a:r>
              <a:rPr lang="en-GB" dirty="0" smtClean="0"/>
              <a:t>, </a:t>
            </a:r>
            <a:r>
              <a:rPr lang="en-GB" dirty="0" err="1" smtClean="0"/>
              <a:t>razgovor</a:t>
            </a:r>
            <a:r>
              <a:rPr lang="en-GB" dirty="0" smtClean="0"/>
              <a:t> s </a:t>
            </a:r>
            <a:r>
              <a:rPr lang="en-GB" dirty="0" err="1" smtClean="0"/>
              <a:t>nastavnikom</a:t>
            </a:r>
            <a:r>
              <a:rPr lang="en-GB" dirty="0" smtClean="0"/>
              <a:t> </a:t>
            </a:r>
            <a:r>
              <a:rPr lang="en-GB" dirty="0" err="1" smtClean="0"/>
              <a:t>mentorom</a:t>
            </a:r>
            <a:r>
              <a:rPr lang="en-GB" dirty="0" smtClean="0"/>
              <a:t> </a:t>
            </a:r>
            <a:r>
              <a:rPr lang="en-GB" dirty="0" err="1" smtClean="0"/>
              <a:t>godišta</a:t>
            </a:r>
            <a:r>
              <a:rPr lang="en-GB" dirty="0" smtClean="0"/>
              <a:t>. </a:t>
            </a:r>
            <a:r>
              <a:rPr lang="en-GB" dirty="0" err="1" smtClean="0"/>
              <a:t>Nikada</a:t>
            </a:r>
            <a:r>
              <a:rPr lang="en-GB" dirty="0" smtClean="0"/>
              <a:t> se </a:t>
            </a:r>
            <a:r>
              <a:rPr lang="en-GB" dirty="0" err="1" smtClean="0"/>
              <a:t>još</a:t>
            </a:r>
            <a:r>
              <a:rPr lang="en-GB" dirty="0" smtClean="0"/>
              <a:t> </a:t>
            </a:r>
            <a:r>
              <a:rPr lang="en-GB" dirty="0" err="1" smtClean="0"/>
              <a:t>nije</a:t>
            </a:r>
            <a:r>
              <a:rPr lang="en-GB" dirty="0" smtClean="0"/>
              <a:t> </a:t>
            </a:r>
            <a:r>
              <a:rPr lang="en-GB" dirty="0" err="1" smtClean="0"/>
              <a:t>dogodilo</a:t>
            </a:r>
            <a:r>
              <a:rPr lang="en-GB" dirty="0" smtClean="0"/>
              <a:t> u </a:t>
            </a:r>
            <a:r>
              <a:rPr lang="en-GB" dirty="0" err="1" smtClean="0"/>
              <a:t>ove</a:t>
            </a:r>
            <a:r>
              <a:rPr lang="en-GB" dirty="0" smtClean="0"/>
              <a:t> </a:t>
            </a:r>
            <a:r>
              <a:rPr lang="en-GB" dirty="0" err="1" smtClean="0"/>
              <a:t>dvije</a:t>
            </a:r>
            <a:r>
              <a:rPr lang="en-GB" dirty="0" smtClean="0"/>
              <a:t> </a:t>
            </a:r>
            <a:r>
              <a:rPr lang="en-GB" dirty="0" err="1" smtClean="0"/>
              <a:t>godine</a:t>
            </a:r>
            <a:r>
              <a:rPr lang="en-GB" dirty="0" smtClean="0"/>
              <a:t> da </a:t>
            </a:r>
            <a:r>
              <a:rPr lang="en-GB" dirty="0" err="1" smtClean="0"/>
              <a:t>nisam</a:t>
            </a:r>
            <a:r>
              <a:rPr lang="en-GB" dirty="0" smtClean="0"/>
              <a:t> </a:t>
            </a:r>
            <a:r>
              <a:rPr lang="en-GB" dirty="0" err="1" smtClean="0"/>
              <a:t>dobio</a:t>
            </a:r>
            <a:r>
              <a:rPr lang="en-GB" dirty="0" smtClean="0"/>
              <a:t> </a:t>
            </a:r>
            <a:r>
              <a:rPr lang="en-GB" dirty="0" err="1" smtClean="0"/>
              <a:t>odgovor</a:t>
            </a:r>
            <a:r>
              <a:rPr lang="en-GB" dirty="0" smtClean="0"/>
              <a:t> na </a:t>
            </a:r>
            <a:r>
              <a:rPr lang="en-GB" dirty="0" err="1" smtClean="0"/>
              <a:t>pisano</a:t>
            </a:r>
            <a:r>
              <a:rPr lang="en-GB" dirty="0" smtClean="0"/>
              <a:t> </a:t>
            </a:r>
            <a:r>
              <a:rPr lang="en-GB" dirty="0" err="1" smtClean="0"/>
              <a:t>pitanje</a:t>
            </a:r>
            <a:r>
              <a:rPr lang="en-GB" dirty="0" smtClean="0"/>
              <a:t>, </a:t>
            </a:r>
            <a:r>
              <a:rPr lang="en-GB" dirty="0" err="1" smtClean="0"/>
              <a:t>duže</a:t>
            </a:r>
            <a:r>
              <a:rPr lang="en-GB" dirty="0" smtClean="0"/>
              <a:t> od 2 </a:t>
            </a:r>
            <a:r>
              <a:rPr lang="en-GB" dirty="0" err="1" smtClean="0"/>
              <a:t>radna</a:t>
            </a:r>
            <a:r>
              <a:rPr lang="en-GB" dirty="0" smtClean="0"/>
              <a:t> dana. Za </a:t>
            </a:r>
            <a:r>
              <a:rPr lang="en-GB" dirty="0" err="1" smtClean="0"/>
              <a:t>svaku</a:t>
            </a:r>
            <a:r>
              <a:rPr lang="en-GB" dirty="0" smtClean="0"/>
              <a:t> </a:t>
            </a:r>
            <a:r>
              <a:rPr lang="en-GB" dirty="0" err="1" smtClean="0"/>
              <a:t>pohvalu</a:t>
            </a:r>
            <a:r>
              <a:rPr lang="en-GB" dirty="0" smtClean="0"/>
              <a:t>!</a:t>
            </a:r>
          </a:p>
          <a:p>
            <a:r>
              <a:rPr lang="en-GB" dirty="0" smtClean="0"/>
              <a:t>Sa </a:t>
            </a:r>
            <a:r>
              <a:rPr lang="en-GB" dirty="0" err="1" smtClean="0"/>
              <a:t>većinom</a:t>
            </a:r>
            <a:r>
              <a:rPr lang="en-GB" dirty="0" smtClean="0"/>
              <a:t> </a:t>
            </a:r>
            <a:r>
              <a:rPr lang="en-GB" dirty="0" err="1" smtClean="0"/>
              <a:t>profesora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se </a:t>
            </a:r>
            <a:r>
              <a:rPr lang="en-GB" dirty="0" err="1" smtClean="0"/>
              <a:t>dogovoriti</a:t>
            </a:r>
            <a:r>
              <a:rPr lang="en-GB" dirty="0" smtClean="0"/>
              <a:t> i </a:t>
            </a:r>
            <a:r>
              <a:rPr lang="en-GB" dirty="0" err="1" smtClean="0"/>
              <a:t>imaju</a:t>
            </a:r>
            <a:r>
              <a:rPr lang="en-GB" dirty="0" smtClean="0"/>
              <a:t> </a:t>
            </a:r>
            <a:r>
              <a:rPr lang="en-GB" dirty="0" err="1" smtClean="0"/>
              <a:t>razumijevanja</a:t>
            </a:r>
            <a:r>
              <a:rPr lang="en-GB" dirty="0" smtClean="0"/>
              <a:t>, </a:t>
            </a:r>
            <a:r>
              <a:rPr lang="en-GB" dirty="0" err="1" smtClean="0"/>
              <a:t>posebno</a:t>
            </a:r>
            <a:r>
              <a:rPr lang="en-GB" dirty="0" smtClean="0"/>
              <a:t> za </a:t>
            </a:r>
            <a:r>
              <a:rPr lang="en-GB" dirty="0" err="1" smtClean="0"/>
              <a:t>izvanredne</a:t>
            </a:r>
            <a:r>
              <a:rPr lang="en-GB" dirty="0" smtClean="0"/>
              <a:t> </a:t>
            </a:r>
            <a:r>
              <a:rPr lang="en-GB" dirty="0" err="1" smtClean="0"/>
              <a:t>studente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zaposleni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Prilagođenost</a:t>
            </a:r>
            <a:r>
              <a:rPr lang="en-GB" dirty="0" smtClean="0"/>
              <a:t> </a:t>
            </a:r>
            <a:r>
              <a:rPr lang="en-GB" dirty="0" err="1" smtClean="0"/>
              <a:t>izvanrednim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, </a:t>
            </a:r>
            <a:r>
              <a:rPr lang="en-GB" dirty="0" err="1" smtClean="0"/>
              <a:t>zato</a:t>
            </a:r>
            <a:r>
              <a:rPr lang="en-GB" dirty="0" smtClean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se </a:t>
            </a:r>
            <a:r>
              <a:rPr lang="en-GB" dirty="0" err="1" smtClean="0"/>
              <a:t>sve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</a:t>
            </a:r>
            <a:r>
              <a:rPr lang="en-GB" dirty="0" err="1" smtClean="0"/>
              <a:t>dogovoriti</a:t>
            </a:r>
            <a:r>
              <a:rPr lang="en-GB" dirty="0" smtClean="0"/>
              <a:t> sa </a:t>
            </a:r>
            <a:r>
              <a:rPr lang="en-GB" dirty="0" err="1" smtClean="0"/>
              <a:t>profesorima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3703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</a:t>
            </a:r>
            <a:r>
              <a:rPr lang="hr-HR" dirty="0" smtClean="0"/>
              <a:t>20.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aspekte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</a:t>
            </a:r>
            <a:r>
              <a:rPr lang="en-GB" dirty="0" err="1" smtClean="0"/>
              <a:t>smatrate</a:t>
            </a:r>
            <a:r>
              <a:rPr lang="en-GB" dirty="0" smtClean="0"/>
              <a:t> </a:t>
            </a:r>
            <a:r>
              <a:rPr lang="en-GB" dirty="0" err="1" smtClean="0"/>
              <a:t>nedovoljnim</a:t>
            </a:r>
            <a:r>
              <a:rPr lang="en-GB" dirty="0" smtClean="0"/>
              <a:t>?</a:t>
            </a:r>
            <a:br>
              <a:rPr lang="en-GB" dirty="0" smtClean="0"/>
            </a:br>
            <a:r>
              <a:rPr lang="hr-HR" dirty="0" smtClean="0"/>
              <a:t> - redoviti studenti (1)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err="1" smtClean="0"/>
              <a:t>Osobno</a:t>
            </a:r>
            <a:r>
              <a:rPr lang="en-GB" dirty="0" smtClean="0"/>
              <a:t> </a:t>
            </a:r>
            <a:r>
              <a:rPr lang="en-GB" dirty="0" err="1" smtClean="0"/>
              <a:t>sam</a:t>
            </a:r>
            <a:r>
              <a:rPr lang="en-GB" dirty="0" smtClean="0"/>
              <a:t> </a:t>
            </a:r>
            <a:r>
              <a:rPr lang="en-GB" dirty="0" err="1" smtClean="0"/>
              <a:t>zadovoljan</a:t>
            </a:r>
            <a:r>
              <a:rPr lang="en-GB" dirty="0" smtClean="0"/>
              <a:t> </a:t>
            </a:r>
            <a:r>
              <a:rPr lang="en-GB" dirty="0" err="1" smtClean="0"/>
              <a:t>podrškama</a:t>
            </a:r>
            <a:r>
              <a:rPr lang="en-GB" dirty="0" smtClean="0"/>
              <a:t>.</a:t>
            </a:r>
          </a:p>
          <a:p>
            <a:r>
              <a:rPr lang="en-GB" dirty="0" smtClean="0"/>
              <a:t>Studenti </a:t>
            </a:r>
            <a:r>
              <a:rPr lang="en-GB" dirty="0" err="1" smtClean="0"/>
              <a:t>imaju</a:t>
            </a:r>
            <a:r>
              <a:rPr lang="en-GB" dirty="0" smtClean="0"/>
              <a:t> </a:t>
            </a:r>
            <a:r>
              <a:rPr lang="en-GB" dirty="0" err="1" smtClean="0"/>
              <a:t>mogućnost</a:t>
            </a:r>
            <a:r>
              <a:rPr lang="en-GB" dirty="0" smtClean="0"/>
              <a:t> </a:t>
            </a:r>
            <a:r>
              <a:rPr lang="en-GB" dirty="0" err="1" smtClean="0"/>
              <a:t>pristupa</a:t>
            </a:r>
            <a:r>
              <a:rPr lang="en-GB" dirty="0" smtClean="0"/>
              <a:t> </a:t>
            </a:r>
            <a:r>
              <a:rPr lang="en-GB" dirty="0" err="1" smtClean="0"/>
              <a:t>računalima</a:t>
            </a:r>
            <a:r>
              <a:rPr lang="en-GB" dirty="0" smtClean="0"/>
              <a:t> i </a:t>
            </a:r>
            <a:r>
              <a:rPr lang="en-GB" dirty="0" err="1" smtClean="0"/>
              <a:t>internetu</a:t>
            </a:r>
            <a:r>
              <a:rPr lang="en-GB" dirty="0" smtClean="0"/>
              <a:t> u </a:t>
            </a:r>
            <a:r>
              <a:rPr lang="en-GB" dirty="0" err="1" smtClean="0"/>
              <a:t>prostoru</a:t>
            </a:r>
            <a:r>
              <a:rPr lang="en-GB" dirty="0" smtClean="0"/>
              <a:t> </a:t>
            </a:r>
            <a:r>
              <a:rPr lang="en-GB" dirty="0" err="1" smtClean="0"/>
              <a:t>VUK</a:t>
            </a:r>
            <a:r>
              <a:rPr lang="en-GB" dirty="0" smtClean="0"/>
              <a:t>-a.</a:t>
            </a:r>
          </a:p>
          <a:p>
            <a:r>
              <a:rPr lang="en-GB" dirty="0" err="1" smtClean="0"/>
              <a:t>Nisam</a:t>
            </a:r>
            <a:r>
              <a:rPr lang="en-GB" dirty="0" smtClean="0"/>
              <a:t> </a:t>
            </a:r>
            <a:r>
              <a:rPr lang="en-GB" dirty="0" err="1" smtClean="0"/>
              <a:t>imao</a:t>
            </a:r>
            <a:r>
              <a:rPr lang="en-GB" dirty="0" smtClean="0"/>
              <a:t> </a:t>
            </a:r>
            <a:r>
              <a:rPr lang="en-GB" dirty="0" err="1" smtClean="0"/>
              <a:t>iskustva</a:t>
            </a:r>
            <a:r>
              <a:rPr lang="hr-HR" dirty="0" smtClean="0"/>
              <a:t> s nedostatkom podrške</a:t>
            </a:r>
            <a:endParaRPr lang="en-GB" dirty="0" smtClean="0"/>
          </a:p>
          <a:p>
            <a:r>
              <a:rPr lang="en-GB" dirty="0" err="1" smtClean="0"/>
              <a:t>Evo</a:t>
            </a:r>
            <a:r>
              <a:rPr lang="en-GB" dirty="0" smtClean="0"/>
              <a:t> do </a:t>
            </a:r>
            <a:r>
              <a:rPr lang="en-GB" dirty="0" err="1" smtClean="0"/>
              <a:t>sada</a:t>
            </a:r>
            <a:r>
              <a:rPr lang="en-GB" dirty="0" smtClean="0"/>
              <a:t> </a:t>
            </a:r>
            <a:r>
              <a:rPr lang="en-GB" dirty="0" err="1" smtClean="0"/>
              <a:t>nisam</a:t>
            </a:r>
            <a:r>
              <a:rPr lang="en-GB" dirty="0" smtClean="0"/>
              <a:t> </a:t>
            </a:r>
            <a:r>
              <a:rPr lang="en-GB" dirty="0" err="1" smtClean="0"/>
              <a:t>znala</a:t>
            </a:r>
            <a:r>
              <a:rPr lang="en-GB" dirty="0" smtClean="0"/>
              <a:t> za </a:t>
            </a:r>
            <a:r>
              <a:rPr lang="en-GB" dirty="0" err="1" smtClean="0"/>
              <a:t>čitaonu</a:t>
            </a:r>
            <a:r>
              <a:rPr lang="en-GB" dirty="0" smtClean="0"/>
              <a:t> u </a:t>
            </a:r>
            <a:r>
              <a:rPr lang="en-GB" dirty="0" err="1" smtClean="0"/>
              <a:t>kojoj</a:t>
            </a:r>
            <a:r>
              <a:rPr lang="en-GB" dirty="0" smtClean="0"/>
              <a:t> se </a:t>
            </a:r>
            <a:r>
              <a:rPr lang="en-GB" dirty="0" err="1" smtClean="0"/>
              <a:t>može</a:t>
            </a:r>
            <a:r>
              <a:rPr lang="en-GB" dirty="0" smtClean="0"/>
              <a:t> i </a:t>
            </a:r>
            <a:r>
              <a:rPr lang="en-GB" dirty="0" err="1" smtClean="0"/>
              <a:t>učiti</a:t>
            </a:r>
            <a:r>
              <a:rPr lang="en-GB" dirty="0" smtClean="0"/>
              <a:t> i </a:t>
            </a:r>
            <a:r>
              <a:rPr lang="en-GB" dirty="0" err="1" smtClean="0"/>
              <a:t>ostati</a:t>
            </a:r>
            <a:r>
              <a:rPr lang="en-GB" dirty="0" smtClean="0"/>
              <a:t> </a:t>
            </a:r>
            <a:r>
              <a:rPr lang="en-GB" dirty="0" err="1" smtClean="0"/>
              <a:t>neko</a:t>
            </a:r>
            <a:r>
              <a:rPr lang="en-GB" dirty="0" smtClean="0"/>
              <a:t> </a:t>
            </a:r>
            <a:r>
              <a:rPr lang="en-GB" dirty="0" err="1" smtClean="0"/>
              <a:t>vrijeme</a:t>
            </a:r>
            <a:r>
              <a:rPr lang="en-GB" dirty="0" smtClean="0"/>
              <a:t>, </a:t>
            </a:r>
            <a:r>
              <a:rPr lang="en-GB" dirty="0" err="1" smtClean="0"/>
              <a:t>odlična</a:t>
            </a:r>
            <a:r>
              <a:rPr lang="en-GB" dirty="0" smtClean="0"/>
              <a:t> </a:t>
            </a:r>
            <a:r>
              <a:rPr lang="en-GB" dirty="0" err="1" smtClean="0"/>
              <a:t>ideja</a:t>
            </a:r>
            <a:r>
              <a:rPr lang="en-GB" dirty="0" smtClean="0"/>
              <a:t> i </a:t>
            </a:r>
            <a:r>
              <a:rPr lang="en-GB" dirty="0" err="1" smtClean="0"/>
              <a:t>mogućnost</a:t>
            </a:r>
            <a:r>
              <a:rPr lang="en-GB" dirty="0" smtClean="0"/>
              <a:t> za </a:t>
            </a:r>
            <a:r>
              <a:rPr lang="en-GB" dirty="0" err="1" smtClean="0"/>
              <a:t>nekoga</a:t>
            </a:r>
            <a:r>
              <a:rPr lang="en-GB" dirty="0" smtClean="0"/>
              <a:t> </a:t>
            </a:r>
            <a:r>
              <a:rPr lang="en-GB" dirty="0" err="1" smtClean="0"/>
              <a:t>tko</a:t>
            </a:r>
            <a:r>
              <a:rPr lang="en-GB" dirty="0" smtClean="0"/>
              <a:t> </a:t>
            </a:r>
            <a:r>
              <a:rPr lang="en-GB" dirty="0" err="1" smtClean="0"/>
              <a:t>nema</a:t>
            </a:r>
            <a:r>
              <a:rPr lang="en-GB" dirty="0" smtClean="0"/>
              <a:t> </a:t>
            </a:r>
            <a:r>
              <a:rPr lang="en-GB" dirty="0" err="1" smtClean="0"/>
              <a:t>gdje</a:t>
            </a:r>
            <a:r>
              <a:rPr lang="en-GB" dirty="0" smtClean="0"/>
              <a:t> u </a:t>
            </a:r>
            <a:r>
              <a:rPr lang="en-GB" dirty="0" err="1" smtClean="0"/>
              <a:t>miru</a:t>
            </a:r>
            <a:r>
              <a:rPr lang="en-GB" dirty="0" smtClean="0"/>
              <a:t> </a:t>
            </a:r>
            <a:r>
              <a:rPr lang="en-GB" dirty="0" err="1" smtClean="0"/>
              <a:t>otići</a:t>
            </a:r>
            <a:r>
              <a:rPr lang="en-GB" dirty="0" smtClean="0"/>
              <a:t> i </a:t>
            </a:r>
            <a:r>
              <a:rPr lang="en-GB" dirty="0" err="1" smtClean="0"/>
              <a:t>učiti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Sve</a:t>
            </a:r>
            <a:r>
              <a:rPr lang="en-GB" dirty="0" smtClean="0"/>
              <a:t> je </a:t>
            </a:r>
            <a:r>
              <a:rPr lang="en-GB" dirty="0" err="1" smtClean="0"/>
              <a:t>uredu</a:t>
            </a:r>
            <a:endParaRPr lang="en-GB" dirty="0" smtClean="0"/>
          </a:p>
          <a:p>
            <a:r>
              <a:rPr lang="en-GB" dirty="0" err="1" smtClean="0"/>
              <a:t>administrativne</a:t>
            </a:r>
            <a:r>
              <a:rPr lang="en-GB" dirty="0" smtClean="0"/>
              <a:t> </a:t>
            </a:r>
            <a:r>
              <a:rPr lang="en-GB" dirty="0" err="1" smtClean="0"/>
              <a:t>službe</a:t>
            </a:r>
            <a:endParaRPr lang="en-GB" dirty="0" smtClean="0"/>
          </a:p>
          <a:p>
            <a:r>
              <a:rPr lang="en-GB" dirty="0" smtClean="0"/>
              <a:t>Ne </a:t>
            </a:r>
            <a:r>
              <a:rPr lang="en-GB" dirty="0" err="1" smtClean="0"/>
              <a:t>znam</a:t>
            </a:r>
            <a:r>
              <a:rPr lang="en-GB" dirty="0" smtClean="0"/>
              <a:t>.</a:t>
            </a:r>
          </a:p>
          <a:p>
            <a:r>
              <a:rPr lang="en-GB" dirty="0" smtClean="0"/>
              <a:t>Erasmus </a:t>
            </a:r>
            <a:r>
              <a:rPr lang="en-GB" dirty="0" err="1" smtClean="0"/>
              <a:t>tj</a:t>
            </a:r>
            <a:r>
              <a:rPr lang="en-GB" dirty="0" smtClean="0"/>
              <a:t> one </a:t>
            </a:r>
            <a:r>
              <a:rPr lang="en-GB" dirty="0" err="1" smtClean="0"/>
              <a:t>odlaske</a:t>
            </a:r>
            <a:r>
              <a:rPr lang="en-GB" dirty="0" smtClean="0"/>
              <a:t> </a:t>
            </a:r>
            <a:r>
              <a:rPr lang="en-GB" dirty="0" err="1" smtClean="0"/>
              <a:t>samo</a:t>
            </a:r>
            <a:r>
              <a:rPr lang="en-GB" dirty="0" smtClean="0"/>
              <a:t> na </a:t>
            </a:r>
            <a:r>
              <a:rPr lang="en-GB" dirty="0" err="1" smtClean="0"/>
              <a:t>tjedan</a:t>
            </a:r>
            <a:r>
              <a:rPr lang="en-GB" dirty="0" smtClean="0"/>
              <a:t> dana </a:t>
            </a:r>
            <a:r>
              <a:rPr lang="en-GB" dirty="0" err="1" smtClean="0"/>
              <a:t>treba</a:t>
            </a:r>
            <a:r>
              <a:rPr lang="en-GB" dirty="0" smtClean="0"/>
              <a:t> </a:t>
            </a:r>
            <a:r>
              <a:rPr lang="en-GB" dirty="0" err="1" smtClean="0"/>
              <a:t>ranije</a:t>
            </a:r>
            <a:r>
              <a:rPr lang="en-GB" dirty="0" smtClean="0"/>
              <a:t> </a:t>
            </a:r>
            <a:r>
              <a:rPr lang="en-GB" dirty="0" err="1" smtClean="0"/>
              <a:t>javiti</a:t>
            </a:r>
            <a:r>
              <a:rPr lang="en-GB" dirty="0" smtClean="0"/>
              <a:t>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sam</a:t>
            </a:r>
            <a:r>
              <a:rPr lang="en-GB" dirty="0" smtClean="0"/>
              <a:t> </a:t>
            </a:r>
            <a:r>
              <a:rPr lang="en-GB" dirty="0" err="1" smtClean="0"/>
              <a:t>sigurna</a:t>
            </a:r>
            <a:r>
              <a:rPr lang="en-GB" dirty="0" smtClean="0"/>
              <a:t> da bi </a:t>
            </a:r>
            <a:r>
              <a:rPr lang="en-GB" dirty="0" err="1" smtClean="0"/>
              <a:t>puno</a:t>
            </a:r>
            <a:r>
              <a:rPr lang="en-GB" dirty="0" smtClean="0"/>
              <a:t> </a:t>
            </a:r>
            <a:r>
              <a:rPr lang="en-GB" dirty="0" err="1" smtClean="0"/>
              <a:t>vise</a:t>
            </a:r>
            <a:r>
              <a:rPr lang="en-GB" dirty="0" smtClean="0"/>
              <a:t> </a:t>
            </a:r>
            <a:r>
              <a:rPr lang="en-GB" dirty="0" err="1" smtClean="0"/>
              <a:t>ljudi</a:t>
            </a:r>
            <a:r>
              <a:rPr lang="en-GB" dirty="0" smtClean="0"/>
              <a:t> </a:t>
            </a:r>
            <a:r>
              <a:rPr lang="en-GB" dirty="0" err="1" smtClean="0"/>
              <a:t>islo</a:t>
            </a:r>
            <a:r>
              <a:rPr lang="en-GB" dirty="0" smtClean="0"/>
              <a:t> </a:t>
            </a:r>
            <a:r>
              <a:rPr lang="en-GB" dirty="0" err="1" smtClean="0"/>
              <a:t>onda</a:t>
            </a:r>
            <a:r>
              <a:rPr lang="en-GB" dirty="0" smtClean="0"/>
              <a:t>, </a:t>
            </a:r>
            <a:r>
              <a:rPr lang="en-GB" dirty="0" err="1" smtClean="0"/>
              <a:t>nekolicina</a:t>
            </a:r>
            <a:r>
              <a:rPr lang="en-GB" dirty="0" smtClean="0"/>
              <a:t> </a:t>
            </a:r>
            <a:r>
              <a:rPr lang="en-GB" dirty="0" err="1" smtClean="0"/>
              <a:t>nas</a:t>
            </a:r>
            <a:r>
              <a:rPr lang="en-GB" dirty="0" smtClean="0"/>
              <a:t> </a:t>
            </a:r>
            <a:r>
              <a:rPr lang="en-GB" dirty="0" err="1" smtClean="0"/>
              <a:t>nije</a:t>
            </a:r>
            <a:r>
              <a:rPr lang="en-GB" dirty="0" smtClean="0"/>
              <a:t> </a:t>
            </a:r>
            <a:r>
              <a:rPr lang="en-GB" dirty="0" err="1" smtClean="0"/>
              <a:t>spremna</a:t>
            </a:r>
            <a:r>
              <a:rPr lang="en-GB" dirty="0" smtClean="0"/>
              <a:t> za </a:t>
            </a:r>
            <a:r>
              <a:rPr lang="en-GB" dirty="0" err="1" smtClean="0"/>
              <a:t>odlazak</a:t>
            </a:r>
            <a:r>
              <a:rPr lang="en-GB" dirty="0" smtClean="0"/>
              <a:t> na </a:t>
            </a:r>
            <a:r>
              <a:rPr lang="en-GB" dirty="0" err="1" smtClean="0"/>
              <a:t>duže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Nema</a:t>
            </a:r>
            <a:r>
              <a:rPr lang="en-GB" dirty="0" smtClean="0"/>
              <a:t> </a:t>
            </a:r>
            <a:r>
              <a:rPr lang="en-GB" dirty="0" err="1" smtClean="0"/>
              <a:t>ga</a:t>
            </a:r>
            <a:endParaRPr lang="en-GB" dirty="0" smtClean="0"/>
          </a:p>
          <a:p>
            <a:r>
              <a:rPr lang="en-GB" dirty="0" err="1" smtClean="0"/>
              <a:t>Manjak</a:t>
            </a:r>
            <a:r>
              <a:rPr lang="en-GB" dirty="0" smtClean="0"/>
              <a:t> </a:t>
            </a:r>
            <a:r>
              <a:rPr lang="en-GB" dirty="0" err="1" smtClean="0"/>
              <a:t>poticanja</a:t>
            </a:r>
            <a:r>
              <a:rPr lang="en-GB" dirty="0" smtClean="0"/>
              <a:t> </a:t>
            </a:r>
            <a:r>
              <a:rPr lang="en-GB" dirty="0" err="1" smtClean="0"/>
              <a:t>sportskih</a:t>
            </a:r>
            <a:r>
              <a:rPr lang="en-GB" dirty="0" smtClean="0"/>
              <a:t> </a:t>
            </a:r>
            <a:r>
              <a:rPr lang="en-GB" dirty="0" err="1" smtClean="0"/>
              <a:t>aktivnosti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Nemogućnost</a:t>
            </a:r>
            <a:r>
              <a:rPr lang="en-GB" dirty="0" smtClean="0"/>
              <a:t> </a:t>
            </a:r>
            <a:r>
              <a:rPr lang="en-GB" dirty="0" err="1" smtClean="0"/>
              <a:t>slanja</a:t>
            </a:r>
            <a:r>
              <a:rPr lang="en-GB" dirty="0" smtClean="0"/>
              <a:t> </a:t>
            </a:r>
            <a:r>
              <a:rPr lang="en-GB" dirty="0" err="1" smtClean="0"/>
              <a:t>potvrda</a:t>
            </a:r>
            <a:r>
              <a:rPr lang="en-GB" dirty="0" smtClean="0"/>
              <a:t> e </a:t>
            </a:r>
            <a:r>
              <a:rPr lang="en-GB" dirty="0" err="1" smtClean="0"/>
              <a:t>mailom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Nedovoljno</a:t>
            </a:r>
            <a:r>
              <a:rPr lang="en-GB" dirty="0" smtClean="0"/>
              <a:t> </a:t>
            </a:r>
            <a:r>
              <a:rPr lang="en-GB" dirty="0" err="1" smtClean="0"/>
              <a:t>nas</a:t>
            </a:r>
            <a:r>
              <a:rPr lang="en-GB" dirty="0" smtClean="0"/>
              <a:t> </a:t>
            </a:r>
            <a:r>
              <a:rPr lang="en-GB" dirty="0" err="1" smtClean="0"/>
              <a:t>potiću</a:t>
            </a:r>
            <a:r>
              <a:rPr lang="en-GB" dirty="0" smtClean="0"/>
              <a:t> na to da </a:t>
            </a:r>
            <a:r>
              <a:rPr lang="en-GB" dirty="0" err="1" smtClean="0"/>
              <a:t>sami</a:t>
            </a:r>
            <a:r>
              <a:rPr lang="en-GB" dirty="0" smtClean="0"/>
              <a:t> </a:t>
            </a:r>
            <a:r>
              <a:rPr lang="en-GB" dirty="0" err="1" smtClean="0"/>
              <a:t>započnemo</a:t>
            </a:r>
            <a:r>
              <a:rPr lang="en-GB" dirty="0" smtClean="0"/>
              <a:t> </a:t>
            </a:r>
            <a:r>
              <a:rPr lang="en-GB" dirty="0" err="1" smtClean="0"/>
              <a:t>svoju</a:t>
            </a:r>
            <a:r>
              <a:rPr lang="en-GB" dirty="0" smtClean="0"/>
              <a:t> </a:t>
            </a:r>
            <a:r>
              <a:rPr lang="en-GB" dirty="0" err="1" smtClean="0"/>
              <a:t>proizvodnju</a:t>
            </a:r>
            <a:r>
              <a:rPr lang="en-GB" dirty="0" smtClean="0"/>
              <a:t> (</a:t>
            </a:r>
            <a:r>
              <a:rPr lang="en-GB" dirty="0" err="1" smtClean="0"/>
              <a:t>općenito</a:t>
            </a:r>
            <a:r>
              <a:rPr lang="en-GB" dirty="0" smtClean="0"/>
              <a:t> </a:t>
            </a:r>
            <a:r>
              <a:rPr lang="en-GB" dirty="0" err="1" smtClean="0"/>
              <a:t>nema</a:t>
            </a:r>
            <a:r>
              <a:rPr lang="en-GB" dirty="0" smtClean="0"/>
              <a:t> </a:t>
            </a:r>
            <a:r>
              <a:rPr lang="en-GB" dirty="0" err="1" smtClean="0"/>
              <a:t>previše</a:t>
            </a:r>
            <a:r>
              <a:rPr lang="en-GB" dirty="0" smtClean="0"/>
              <a:t> </a:t>
            </a:r>
            <a:r>
              <a:rPr lang="en-GB" dirty="0" err="1" smtClean="0"/>
              <a:t>pozitive</a:t>
            </a:r>
            <a:r>
              <a:rPr lang="en-GB" dirty="0" smtClean="0"/>
              <a:t> i </a:t>
            </a:r>
            <a:r>
              <a:rPr lang="en-GB" dirty="0" err="1" smtClean="0"/>
              <a:t>budućnosti</a:t>
            </a:r>
            <a:r>
              <a:rPr lang="en-GB" dirty="0" smtClean="0"/>
              <a:t> u </a:t>
            </a:r>
            <a:r>
              <a:rPr lang="en-GB" dirty="0" err="1" smtClean="0"/>
              <a:t>vezi</a:t>
            </a:r>
            <a:r>
              <a:rPr lang="en-GB" dirty="0" smtClean="0"/>
              <a:t> </a:t>
            </a:r>
            <a:r>
              <a:rPr lang="en-GB" dirty="0" err="1" smtClean="0"/>
              <a:t>poljoprivrede</a:t>
            </a:r>
            <a:r>
              <a:rPr lang="en-GB" dirty="0" smtClean="0"/>
              <a:t>) </a:t>
            </a:r>
          </a:p>
          <a:p>
            <a:r>
              <a:rPr lang="en-GB" dirty="0" err="1" smtClean="0"/>
              <a:t>Studentska</a:t>
            </a:r>
            <a:r>
              <a:rPr lang="en-GB" dirty="0" smtClean="0"/>
              <a:t> </a:t>
            </a:r>
            <a:r>
              <a:rPr lang="en-GB" dirty="0" err="1" smtClean="0"/>
              <a:t>referada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3673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20.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aspekte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</a:t>
            </a:r>
            <a:r>
              <a:rPr lang="en-GB" dirty="0" err="1" smtClean="0"/>
              <a:t>smatrate</a:t>
            </a:r>
            <a:r>
              <a:rPr lang="en-GB" dirty="0" smtClean="0"/>
              <a:t> </a:t>
            </a:r>
            <a:r>
              <a:rPr lang="en-GB" dirty="0" err="1" smtClean="0"/>
              <a:t>nedovoljnim</a:t>
            </a:r>
            <a:r>
              <a:rPr lang="en-GB" dirty="0" smtClean="0"/>
              <a:t>?</a:t>
            </a:r>
            <a:br>
              <a:rPr lang="en-GB" dirty="0" smtClean="0"/>
            </a:br>
            <a:r>
              <a:rPr lang="hr-HR" dirty="0" smtClean="0"/>
              <a:t> - izvanredni studenti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 smtClean="0"/>
              <a:t>Sve</a:t>
            </a:r>
            <a:r>
              <a:rPr lang="en-GB" dirty="0" smtClean="0"/>
              <a:t> mi je </a:t>
            </a:r>
            <a:r>
              <a:rPr lang="en-GB" dirty="0" err="1" smtClean="0"/>
              <a:t>uredu</a:t>
            </a:r>
            <a:endParaRPr lang="en-GB" dirty="0" smtClean="0"/>
          </a:p>
          <a:p>
            <a:r>
              <a:rPr lang="en-GB" dirty="0" err="1" smtClean="0"/>
              <a:t>Niti</a:t>
            </a:r>
            <a:r>
              <a:rPr lang="en-GB" dirty="0" smtClean="0"/>
              <a:t> </a:t>
            </a:r>
            <a:r>
              <a:rPr lang="en-GB" dirty="0" err="1" smtClean="0"/>
              <a:t>jedan</a:t>
            </a:r>
            <a:endParaRPr lang="en-GB" dirty="0" smtClean="0"/>
          </a:p>
          <a:p>
            <a:r>
              <a:rPr lang="en-GB" dirty="0" err="1" smtClean="0"/>
              <a:t>Sve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dobre</a:t>
            </a:r>
            <a:endParaRPr lang="en-GB" dirty="0" smtClean="0"/>
          </a:p>
          <a:p>
            <a:r>
              <a:rPr lang="en-GB" dirty="0" err="1" smtClean="0"/>
              <a:t>Fleksibilnost</a:t>
            </a:r>
            <a:r>
              <a:rPr lang="en-GB" dirty="0" smtClean="0"/>
              <a:t> </a:t>
            </a:r>
            <a:r>
              <a:rPr lang="en-GB" dirty="0" err="1" smtClean="0"/>
              <a:t>pojedinih</a:t>
            </a:r>
            <a:r>
              <a:rPr lang="en-GB" dirty="0" smtClean="0"/>
              <a:t> </a:t>
            </a:r>
            <a:r>
              <a:rPr lang="en-GB" dirty="0" err="1" smtClean="0"/>
              <a:t>profesora</a:t>
            </a:r>
            <a:r>
              <a:rPr lang="en-GB" dirty="0" smtClean="0"/>
              <a:t> </a:t>
            </a:r>
            <a:r>
              <a:rPr lang="en-GB" dirty="0" err="1" smtClean="0"/>
              <a:t>vezano</a:t>
            </a:r>
            <a:r>
              <a:rPr lang="en-GB" dirty="0" smtClean="0"/>
              <a:t> za </a:t>
            </a:r>
            <a:r>
              <a:rPr lang="en-GB" dirty="0" err="1" smtClean="0"/>
              <a:t>vrijeme</a:t>
            </a:r>
            <a:r>
              <a:rPr lang="en-GB" dirty="0" smtClean="0"/>
              <a:t> </a:t>
            </a:r>
            <a:r>
              <a:rPr lang="en-GB" dirty="0" err="1" smtClean="0"/>
              <a:t>ispitnih</a:t>
            </a:r>
            <a:r>
              <a:rPr lang="en-GB" dirty="0" smtClean="0"/>
              <a:t> </a:t>
            </a:r>
            <a:r>
              <a:rPr lang="en-GB" dirty="0" err="1" smtClean="0"/>
              <a:t>rokova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je u 13.15 sati i </a:t>
            </a:r>
            <a:r>
              <a:rPr lang="en-GB" dirty="0" err="1" smtClean="0"/>
              <a:t>još</a:t>
            </a:r>
            <a:r>
              <a:rPr lang="en-GB" dirty="0" smtClean="0"/>
              <a:t> </a:t>
            </a:r>
            <a:r>
              <a:rPr lang="en-GB" dirty="0" err="1" smtClean="0"/>
              <a:t>uz</a:t>
            </a:r>
            <a:r>
              <a:rPr lang="en-GB" dirty="0" smtClean="0"/>
              <a:t> to je </a:t>
            </a:r>
            <a:r>
              <a:rPr lang="en-GB" dirty="0" err="1" smtClean="0"/>
              <a:t>potrebno</a:t>
            </a:r>
            <a:r>
              <a:rPr lang="en-GB" dirty="0" smtClean="0"/>
              <a:t> </a:t>
            </a:r>
            <a:r>
              <a:rPr lang="en-GB" dirty="0" err="1" smtClean="0"/>
              <a:t>nakon</a:t>
            </a:r>
            <a:r>
              <a:rPr lang="en-GB" dirty="0" smtClean="0"/>
              <a:t> </a:t>
            </a:r>
            <a:r>
              <a:rPr lang="en-GB" dirty="0" err="1" smtClean="0"/>
              <a:t>položenog</a:t>
            </a:r>
            <a:r>
              <a:rPr lang="en-GB" dirty="0" smtClean="0"/>
              <a:t> </a:t>
            </a:r>
            <a:r>
              <a:rPr lang="en-GB" dirty="0" err="1" smtClean="0"/>
              <a:t>ispita</a:t>
            </a:r>
            <a:r>
              <a:rPr lang="en-GB" dirty="0" smtClean="0"/>
              <a:t> </a:t>
            </a:r>
            <a:r>
              <a:rPr lang="en-GB" dirty="0" err="1" smtClean="0"/>
              <a:t>doći</a:t>
            </a:r>
            <a:r>
              <a:rPr lang="en-GB" dirty="0" smtClean="0"/>
              <a:t> i </a:t>
            </a:r>
            <a:r>
              <a:rPr lang="en-GB" dirty="0" err="1" smtClean="0"/>
              <a:t>drugi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treći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većini</a:t>
            </a:r>
            <a:r>
              <a:rPr lang="en-GB" dirty="0" smtClean="0"/>
              <a:t> </a:t>
            </a:r>
            <a:r>
              <a:rPr lang="en-GB" dirty="0" err="1" smtClean="0"/>
              <a:t>izvandrenih</a:t>
            </a:r>
            <a:r>
              <a:rPr lang="en-GB" dirty="0" smtClean="0"/>
              <a:t> </a:t>
            </a:r>
            <a:r>
              <a:rPr lang="en-GB" dirty="0" err="1" smtClean="0"/>
              <a:t>studenata</a:t>
            </a:r>
            <a:r>
              <a:rPr lang="en-GB" dirty="0" smtClean="0"/>
              <a:t> </a:t>
            </a:r>
            <a:r>
              <a:rPr lang="en-GB" dirty="0" err="1" smtClean="0"/>
              <a:t>stvara</a:t>
            </a:r>
            <a:r>
              <a:rPr lang="en-GB" dirty="0" smtClean="0"/>
              <a:t> problem </a:t>
            </a:r>
            <a:r>
              <a:rPr lang="en-GB" dirty="0" err="1" smtClean="0"/>
              <a:t>jer</a:t>
            </a:r>
            <a:r>
              <a:rPr lang="en-GB" dirty="0" smtClean="0"/>
              <a:t> </a:t>
            </a:r>
            <a:r>
              <a:rPr lang="en-GB" dirty="0" err="1" smtClean="0"/>
              <a:t>nisu</a:t>
            </a:r>
            <a:r>
              <a:rPr lang="en-GB" dirty="0" smtClean="0"/>
              <a:t>, </a:t>
            </a:r>
            <a:r>
              <a:rPr lang="en-GB" dirty="0" err="1" smtClean="0"/>
              <a:t>ukoliko</a:t>
            </a:r>
            <a:r>
              <a:rPr lang="en-GB" dirty="0" smtClean="0"/>
              <a:t> i </a:t>
            </a:r>
            <a:r>
              <a:rPr lang="en-GB" dirty="0" err="1" smtClean="0"/>
              <a:t>dođu</a:t>
            </a:r>
            <a:r>
              <a:rPr lang="en-GB" dirty="0" smtClean="0"/>
              <a:t> </a:t>
            </a:r>
            <a:r>
              <a:rPr lang="en-GB" dirty="0" err="1" smtClean="0"/>
              <a:t>jedan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na </a:t>
            </a:r>
            <a:r>
              <a:rPr lang="en-GB" dirty="0" err="1" smtClean="0"/>
              <a:t>ispit</a:t>
            </a:r>
            <a:r>
              <a:rPr lang="en-GB" dirty="0" smtClean="0"/>
              <a:t>, </a:t>
            </a:r>
            <a:r>
              <a:rPr lang="en-GB" dirty="0" err="1" smtClean="0"/>
              <a:t>isti</a:t>
            </a:r>
            <a:r>
              <a:rPr lang="en-GB" dirty="0" smtClean="0"/>
              <a:t> </a:t>
            </a:r>
            <a:r>
              <a:rPr lang="en-GB" dirty="0" err="1" smtClean="0"/>
              <a:t>tjedan</a:t>
            </a:r>
            <a:r>
              <a:rPr lang="en-GB" dirty="0" smtClean="0"/>
              <a:t> </a:t>
            </a:r>
            <a:r>
              <a:rPr lang="en-GB" dirty="0" err="1" smtClean="0"/>
              <a:t>doći</a:t>
            </a:r>
            <a:r>
              <a:rPr lang="en-GB" dirty="0" smtClean="0"/>
              <a:t> </a:t>
            </a:r>
            <a:r>
              <a:rPr lang="en-GB" dirty="0" err="1" smtClean="0"/>
              <a:t>ponovno</a:t>
            </a:r>
            <a:r>
              <a:rPr lang="en-GB" dirty="0" smtClean="0"/>
              <a:t> na </a:t>
            </a:r>
            <a:r>
              <a:rPr lang="en-GB" dirty="0" err="1" smtClean="0"/>
              <a:t>Učilište</a:t>
            </a:r>
            <a:r>
              <a:rPr lang="en-GB" dirty="0" smtClean="0"/>
              <a:t>. </a:t>
            </a:r>
          </a:p>
          <a:p>
            <a:r>
              <a:rPr lang="en-GB" dirty="0" smtClean="0"/>
              <a:t>Za sad </a:t>
            </a:r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nikakvih</a:t>
            </a:r>
            <a:r>
              <a:rPr lang="en-GB" dirty="0" smtClean="0"/>
              <a:t> </a:t>
            </a:r>
            <a:r>
              <a:rPr lang="en-GB" dirty="0" err="1" smtClean="0"/>
              <a:t>zamjerki</a:t>
            </a:r>
            <a:r>
              <a:rPr lang="en-GB" dirty="0" smtClean="0"/>
              <a:t>. No </a:t>
            </a:r>
            <a:r>
              <a:rPr lang="en-GB" dirty="0" err="1" smtClean="0"/>
              <a:t>voljela</a:t>
            </a:r>
            <a:r>
              <a:rPr lang="en-GB" dirty="0" smtClean="0"/>
              <a:t> </a:t>
            </a:r>
            <a:r>
              <a:rPr lang="en-GB" dirty="0" err="1" smtClean="0"/>
              <a:t>bih</a:t>
            </a:r>
            <a:r>
              <a:rPr lang="en-GB" dirty="0" smtClean="0"/>
              <a:t> </a:t>
            </a:r>
            <a:r>
              <a:rPr lang="en-GB" dirty="0" err="1" smtClean="0"/>
              <a:t>napomenuti</a:t>
            </a:r>
            <a:r>
              <a:rPr lang="en-GB" dirty="0" smtClean="0"/>
              <a:t> da bi </a:t>
            </a:r>
            <a:r>
              <a:rPr lang="en-GB" dirty="0" err="1" smtClean="0"/>
              <a:t>voljela</a:t>
            </a:r>
            <a:r>
              <a:rPr lang="en-GB" dirty="0" smtClean="0"/>
              <a:t> da i za </a:t>
            </a:r>
            <a:r>
              <a:rPr lang="en-GB" dirty="0" err="1" smtClean="0"/>
              <a:t>vanredne</a:t>
            </a:r>
            <a:r>
              <a:rPr lang="en-GB" dirty="0" smtClean="0"/>
              <a:t> </a:t>
            </a:r>
            <a:r>
              <a:rPr lang="en-GB" dirty="0" err="1" smtClean="0"/>
              <a:t>studente</a:t>
            </a:r>
            <a:r>
              <a:rPr lang="en-GB" dirty="0" smtClean="0"/>
              <a:t> </a:t>
            </a:r>
            <a:r>
              <a:rPr lang="en-GB" dirty="0" err="1" smtClean="0"/>
              <a:t>postoji</a:t>
            </a:r>
            <a:r>
              <a:rPr lang="en-GB" dirty="0" smtClean="0"/>
              <a:t> </a:t>
            </a:r>
            <a:r>
              <a:rPr lang="en-GB" dirty="0" err="1" smtClean="0"/>
              <a:t>neka</a:t>
            </a:r>
            <a:r>
              <a:rPr lang="en-GB" dirty="0" smtClean="0"/>
              <a:t> od </a:t>
            </a:r>
            <a:r>
              <a:rPr lang="en-GB" dirty="0" err="1" smtClean="0"/>
              <a:t>opcija</a:t>
            </a:r>
            <a:r>
              <a:rPr lang="en-GB" dirty="0" smtClean="0"/>
              <a:t> </a:t>
            </a:r>
            <a:r>
              <a:rPr lang="en-GB" dirty="0" err="1" smtClean="0"/>
              <a:t>malo</a:t>
            </a:r>
            <a:r>
              <a:rPr lang="en-GB" dirty="0" smtClean="0"/>
              <a:t> </a:t>
            </a:r>
            <a:r>
              <a:rPr lang="en-GB" dirty="0" err="1" smtClean="0"/>
              <a:t>više</a:t>
            </a:r>
            <a:r>
              <a:rPr lang="en-GB" dirty="0" smtClean="0"/>
              <a:t> </a:t>
            </a:r>
            <a:r>
              <a:rPr lang="en-GB" dirty="0" err="1" smtClean="0"/>
              <a:t>prakse</a:t>
            </a:r>
            <a:r>
              <a:rPr lang="en-GB" dirty="0" smtClean="0"/>
              <a:t>. </a:t>
            </a:r>
            <a:r>
              <a:rPr lang="en-GB" dirty="0" err="1" smtClean="0"/>
              <a:t>Znam</a:t>
            </a:r>
            <a:r>
              <a:rPr lang="en-GB" dirty="0" smtClean="0"/>
              <a:t> da se </a:t>
            </a:r>
            <a:r>
              <a:rPr lang="en-GB" dirty="0" err="1" smtClean="0"/>
              <a:t>pretpostavlja</a:t>
            </a:r>
            <a:r>
              <a:rPr lang="en-GB" dirty="0" smtClean="0"/>
              <a:t> da </a:t>
            </a:r>
            <a:r>
              <a:rPr lang="en-GB" dirty="0" err="1" smtClean="0"/>
              <a:t>ju</a:t>
            </a:r>
            <a:r>
              <a:rPr lang="en-GB" dirty="0" smtClean="0"/>
              <a:t> </a:t>
            </a:r>
            <a:r>
              <a:rPr lang="en-GB" dirty="0" err="1" smtClean="0"/>
              <a:t>odrađujemo</a:t>
            </a:r>
            <a:r>
              <a:rPr lang="en-GB" dirty="0" smtClean="0"/>
              <a:t> na </a:t>
            </a:r>
            <a:r>
              <a:rPr lang="en-GB" dirty="0" err="1" smtClean="0"/>
              <a:t>poslu</a:t>
            </a:r>
            <a:r>
              <a:rPr lang="en-GB" dirty="0" smtClean="0"/>
              <a:t>. No </a:t>
            </a:r>
            <a:r>
              <a:rPr lang="en-GB" dirty="0" err="1" smtClean="0"/>
              <a:t>ipak</a:t>
            </a:r>
            <a:r>
              <a:rPr lang="en-GB" dirty="0" smtClean="0"/>
              <a:t> da </a:t>
            </a:r>
            <a:r>
              <a:rPr lang="en-GB" dirty="0" err="1" smtClean="0"/>
              <a:t>nebude</a:t>
            </a:r>
            <a:r>
              <a:rPr lang="en-GB" dirty="0" smtClean="0"/>
              <a:t> </a:t>
            </a:r>
            <a:r>
              <a:rPr lang="en-GB" dirty="0" err="1" smtClean="0"/>
              <a:t>sve</a:t>
            </a:r>
            <a:r>
              <a:rPr lang="en-GB" dirty="0" smtClean="0"/>
              <a:t> u </a:t>
            </a:r>
            <a:r>
              <a:rPr lang="en-GB" dirty="0" err="1" smtClean="0"/>
              <a:t>teoriji</a:t>
            </a:r>
            <a:r>
              <a:rPr lang="en-GB" dirty="0" smtClean="0"/>
              <a:t> i par sati </a:t>
            </a:r>
            <a:r>
              <a:rPr lang="en-GB" dirty="0" err="1" smtClean="0"/>
              <a:t>vježbi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Nijedan</a:t>
            </a:r>
            <a:endParaRPr lang="en-GB" dirty="0" smtClean="0"/>
          </a:p>
          <a:p>
            <a:r>
              <a:rPr lang="en-GB" dirty="0" err="1" smtClean="0"/>
              <a:t>Nema</a:t>
            </a:r>
            <a:endParaRPr lang="en-GB" dirty="0" smtClean="0"/>
          </a:p>
          <a:p>
            <a:r>
              <a:rPr lang="en-GB" dirty="0" err="1" smtClean="0"/>
              <a:t>POJEDINIH</a:t>
            </a:r>
            <a:r>
              <a:rPr lang="en-GB" dirty="0" smtClean="0"/>
              <a:t> </a:t>
            </a:r>
            <a:r>
              <a:rPr lang="en-GB" dirty="0" err="1" smtClean="0"/>
              <a:t>PROFESORA</a:t>
            </a:r>
            <a:endParaRPr lang="en-GB" dirty="0" smtClean="0"/>
          </a:p>
          <a:p>
            <a:r>
              <a:rPr lang="en-GB" dirty="0" err="1" smtClean="0"/>
              <a:t>Nema</a:t>
            </a:r>
            <a:endParaRPr lang="en-GB" dirty="0" smtClean="0"/>
          </a:p>
          <a:p>
            <a:r>
              <a:rPr lang="en-GB" dirty="0" err="1" smtClean="0"/>
              <a:t>Ništa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3484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20.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aspekte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</a:t>
            </a:r>
            <a:r>
              <a:rPr lang="en-GB" dirty="0" err="1" smtClean="0"/>
              <a:t>smatrate</a:t>
            </a:r>
            <a:r>
              <a:rPr lang="en-GB" dirty="0" smtClean="0"/>
              <a:t> </a:t>
            </a:r>
            <a:r>
              <a:rPr lang="en-GB" dirty="0" err="1" smtClean="0"/>
              <a:t>nedovoljnim</a:t>
            </a:r>
            <a:r>
              <a:rPr lang="en-GB" dirty="0" smtClean="0"/>
              <a:t>?</a:t>
            </a:r>
            <a:br>
              <a:rPr lang="en-GB" dirty="0" smtClean="0"/>
            </a:br>
            <a:r>
              <a:rPr lang="hr-HR" dirty="0" smtClean="0"/>
              <a:t> - izvanredni studenti (2)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/>
              <a:t>Nijedan</a:t>
            </a:r>
            <a:endParaRPr lang="en-GB" dirty="0" smtClean="0"/>
          </a:p>
          <a:p>
            <a:r>
              <a:rPr lang="en-GB" dirty="0" err="1" smtClean="0"/>
              <a:t>Radno</a:t>
            </a:r>
            <a:r>
              <a:rPr lang="en-GB" dirty="0" smtClean="0"/>
              <a:t> </a:t>
            </a:r>
            <a:r>
              <a:rPr lang="en-GB" dirty="0" err="1" smtClean="0"/>
              <a:t>vrijeme</a:t>
            </a:r>
            <a:r>
              <a:rPr lang="en-GB" dirty="0" smtClean="0"/>
              <a:t> </a:t>
            </a:r>
            <a:r>
              <a:rPr lang="en-GB" dirty="0" err="1" smtClean="0"/>
              <a:t>knjižnice</a:t>
            </a:r>
            <a:endParaRPr lang="en-GB" dirty="0" smtClean="0"/>
          </a:p>
          <a:p>
            <a:r>
              <a:rPr lang="en-GB" dirty="0" err="1" smtClean="0"/>
              <a:t>Nema</a:t>
            </a:r>
            <a:r>
              <a:rPr lang="en-GB" dirty="0" smtClean="0"/>
              <a:t> </a:t>
            </a:r>
            <a:r>
              <a:rPr lang="en-GB" dirty="0" err="1" smtClean="0"/>
              <a:t>ih</a:t>
            </a:r>
            <a:endParaRPr lang="en-GB" dirty="0" smtClean="0"/>
          </a:p>
          <a:p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primjedbi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primjedbi</a:t>
            </a:r>
            <a:endParaRPr lang="en-GB" dirty="0" smtClean="0"/>
          </a:p>
          <a:p>
            <a:r>
              <a:rPr lang="en-GB" dirty="0" err="1" smtClean="0"/>
              <a:t>Zasad</a:t>
            </a:r>
            <a:r>
              <a:rPr lang="en-GB" dirty="0" smtClean="0"/>
              <a:t> </a:t>
            </a:r>
            <a:r>
              <a:rPr lang="en-GB" dirty="0" err="1" smtClean="0"/>
              <a:t>niti</a:t>
            </a:r>
            <a:r>
              <a:rPr lang="en-GB" dirty="0" smtClean="0"/>
              <a:t> </a:t>
            </a:r>
            <a:r>
              <a:rPr lang="en-GB" dirty="0" err="1" smtClean="0"/>
              <a:t>jedan</a:t>
            </a:r>
            <a:r>
              <a:rPr lang="en-GB" dirty="0" smtClean="0"/>
              <a:t>.</a:t>
            </a:r>
          </a:p>
          <a:p>
            <a:r>
              <a:rPr lang="en-GB" dirty="0" smtClean="0"/>
              <a:t>Ne </a:t>
            </a:r>
            <a:r>
              <a:rPr lang="en-GB" dirty="0" err="1" smtClean="0"/>
              <a:t>znam</a:t>
            </a:r>
            <a:endParaRPr lang="en-GB" dirty="0" smtClean="0"/>
          </a:p>
          <a:p>
            <a:r>
              <a:rPr lang="en-GB" dirty="0" err="1" smtClean="0"/>
              <a:t>terenska</a:t>
            </a:r>
            <a:r>
              <a:rPr lang="en-GB" dirty="0" smtClean="0"/>
              <a:t> </a:t>
            </a:r>
            <a:r>
              <a:rPr lang="en-GB" dirty="0" err="1" smtClean="0"/>
              <a:t>nastava</a:t>
            </a:r>
            <a:r>
              <a:rPr lang="en-GB" dirty="0" smtClean="0"/>
              <a:t>, rad u </a:t>
            </a:r>
            <a:r>
              <a:rPr lang="en-GB" dirty="0" err="1" smtClean="0"/>
              <a:t>laboratoriju</a:t>
            </a:r>
            <a:endParaRPr lang="en-GB" dirty="0" smtClean="0"/>
          </a:p>
          <a:p>
            <a:r>
              <a:rPr lang="en-GB" dirty="0" smtClean="0"/>
              <a:t>Ne </a:t>
            </a:r>
            <a:r>
              <a:rPr lang="en-GB" dirty="0" err="1" smtClean="0"/>
              <a:t>smatram</a:t>
            </a:r>
            <a:endParaRPr lang="en-GB" dirty="0" smtClean="0"/>
          </a:p>
          <a:p>
            <a:r>
              <a:rPr lang="en-GB" dirty="0" err="1" smtClean="0"/>
              <a:t>Zadovoljan</a:t>
            </a:r>
            <a:r>
              <a:rPr lang="en-GB" dirty="0" smtClean="0"/>
              <a:t> sa </a:t>
            </a:r>
            <a:r>
              <a:rPr lang="en-GB" dirty="0" err="1" smtClean="0"/>
              <a:t>svime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451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 Knjižnica je  dobro opremljena nastavnom i stručnom literaturom.</a:t>
            </a:r>
            <a:endParaRPr lang="en-GB" dirty="0"/>
          </a:p>
        </p:txBody>
      </p:sp>
      <p:pic>
        <p:nvPicPr>
          <p:cNvPr id="4" name="Picture 7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392" y="1995854"/>
            <a:ext cx="6542473" cy="34362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61464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21. P</a:t>
            </a:r>
            <a:r>
              <a:rPr lang="en-GB" dirty="0" err="1" smtClean="0"/>
              <a:t>rijedlozi</a:t>
            </a:r>
            <a:r>
              <a:rPr lang="en-GB" dirty="0" smtClean="0"/>
              <a:t> za </a:t>
            </a:r>
            <a:r>
              <a:rPr lang="en-GB" dirty="0" err="1" smtClean="0"/>
              <a:t>unaprjeđenje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hr-HR" dirty="0" smtClean="0"/>
              <a:t> – redoviti studenti (1)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Omogućiti</a:t>
            </a:r>
            <a:r>
              <a:rPr lang="en-GB" dirty="0" smtClean="0"/>
              <a:t> Erasmus </a:t>
            </a:r>
            <a:r>
              <a:rPr lang="en-GB" dirty="0" err="1" smtClean="0"/>
              <a:t>studentima</a:t>
            </a:r>
            <a:r>
              <a:rPr lang="en-GB" dirty="0" smtClean="0"/>
              <a:t> da se </a:t>
            </a:r>
            <a:r>
              <a:rPr lang="en-GB" dirty="0" err="1" smtClean="0"/>
              <a:t>priključe</a:t>
            </a:r>
            <a:r>
              <a:rPr lang="en-GB" dirty="0" smtClean="0"/>
              <a:t> na </a:t>
            </a:r>
            <a:r>
              <a:rPr lang="en-GB" dirty="0" err="1" smtClean="0"/>
              <a:t>svim</a:t>
            </a:r>
            <a:r>
              <a:rPr lang="en-GB" dirty="0" smtClean="0"/>
              <a:t> </a:t>
            </a:r>
            <a:r>
              <a:rPr lang="en-GB" dirty="0" err="1" smtClean="0"/>
              <a:t>predavanjima</a:t>
            </a:r>
            <a:r>
              <a:rPr lang="en-GB" dirty="0" smtClean="0"/>
              <a:t> s </a:t>
            </a:r>
            <a:r>
              <a:rPr lang="en-GB" dirty="0" err="1" smtClean="0"/>
              <a:t>nama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. </a:t>
            </a:r>
            <a:r>
              <a:rPr lang="en-GB" dirty="0" err="1" smtClean="0"/>
              <a:t>Omogućiti</a:t>
            </a:r>
            <a:r>
              <a:rPr lang="en-GB" dirty="0" smtClean="0"/>
              <a:t> </a:t>
            </a:r>
            <a:r>
              <a:rPr lang="en-GB" dirty="0" err="1" smtClean="0"/>
              <a:t>prijevod</a:t>
            </a:r>
            <a:r>
              <a:rPr lang="en-GB" dirty="0" smtClean="0"/>
              <a:t> </a:t>
            </a:r>
            <a:r>
              <a:rPr lang="en-GB" dirty="0" err="1" smtClean="0"/>
              <a:t>bilo</a:t>
            </a:r>
            <a:r>
              <a:rPr lang="en-GB" dirty="0" smtClean="0"/>
              <a:t> to </a:t>
            </a:r>
            <a:r>
              <a:rPr lang="en-GB" dirty="0" err="1" smtClean="0"/>
              <a:t>govorom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isprintanim</a:t>
            </a:r>
            <a:r>
              <a:rPr lang="en-GB" dirty="0" smtClean="0"/>
              <a:t> </a:t>
            </a:r>
            <a:r>
              <a:rPr lang="en-GB" dirty="0" err="1" smtClean="0"/>
              <a:t>prezentacijama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prijedlog</a:t>
            </a:r>
            <a:endParaRPr lang="en-GB" dirty="0" smtClean="0"/>
          </a:p>
          <a:p>
            <a:r>
              <a:rPr lang="en-GB" dirty="0" err="1" smtClean="0"/>
              <a:t>Sve</a:t>
            </a:r>
            <a:r>
              <a:rPr lang="en-GB" dirty="0" smtClean="0"/>
              <a:t> je </a:t>
            </a:r>
            <a:r>
              <a:rPr lang="en-GB" dirty="0" err="1" smtClean="0"/>
              <a:t>uredu</a:t>
            </a:r>
            <a:r>
              <a:rPr lang="en-GB" dirty="0" smtClean="0"/>
              <a:t> i ne </a:t>
            </a:r>
            <a:r>
              <a:rPr lang="en-GB" dirty="0" err="1" smtClean="0"/>
              <a:t>treba</a:t>
            </a:r>
            <a:r>
              <a:rPr lang="en-GB" dirty="0" smtClean="0"/>
              <a:t> </a:t>
            </a:r>
            <a:r>
              <a:rPr lang="en-GB" dirty="0" err="1" smtClean="0"/>
              <a:t>nikakve</a:t>
            </a:r>
            <a:r>
              <a:rPr lang="en-GB" dirty="0" smtClean="0"/>
              <a:t> </a:t>
            </a:r>
            <a:r>
              <a:rPr lang="en-GB" dirty="0" err="1" smtClean="0"/>
              <a:t>promjene</a:t>
            </a:r>
            <a:r>
              <a:rPr lang="en-GB" dirty="0" smtClean="0"/>
              <a:t> </a:t>
            </a:r>
            <a:r>
              <a:rPr lang="en-GB" dirty="0" err="1" smtClean="0"/>
              <a:t>uvoditi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Bolja</a:t>
            </a:r>
            <a:r>
              <a:rPr lang="en-GB" dirty="0" smtClean="0"/>
              <a:t> </a:t>
            </a:r>
            <a:r>
              <a:rPr lang="en-GB" dirty="0" err="1" smtClean="0"/>
              <a:t>kvaliteta</a:t>
            </a:r>
            <a:r>
              <a:rPr lang="en-GB" dirty="0" smtClean="0"/>
              <a:t> </a:t>
            </a:r>
            <a:r>
              <a:rPr lang="en-GB" dirty="0" err="1" smtClean="0"/>
              <a:t>usl</a:t>
            </a:r>
            <a:r>
              <a:rPr lang="hr-HR" dirty="0" smtClean="0"/>
              <a:t>u</a:t>
            </a:r>
            <a:r>
              <a:rPr lang="en-GB" dirty="0" err="1" smtClean="0"/>
              <a:t>ga</a:t>
            </a:r>
            <a:r>
              <a:rPr lang="en-GB" dirty="0" smtClean="0"/>
              <a:t> i </a:t>
            </a:r>
            <a:r>
              <a:rPr lang="en-GB" dirty="0" err="1" smtClean="0"/>
              <a:t>ra</a:t>
            </a:r>
            <a:r>
              <a:rPr lang="hr-HR" dirty="0" smtClean="0"/>
              <a:t>č</a:t>
            </a:r>
            <a:r>
              <a:rPr lang="en-GB" dirty="0" err="1" smtClean="0"/>
              <a:t>unala</a:t>
            </a:r>
            <a:r>
              <a:rPr lang="en-GB" dirty="0" smtClean="0"/>
              <a:t> </a:t>
            </a:r>
            <a:r>
              <a:rPr lang="hr-HR" dirty="0" smtClean="0"/>
              <a:t>u</a:t>
            </a:r>
            <a:r>
              <a:rPr lang="en-GB" dirty="0" smtClean="0"/>
              <a:t> </a:t>
            </a:r>
            <a:r>
              <a:rPr lang="en-GB" dirty="0" err="1" smtClean="0"/>
              <a:t>prostorima</a:t>
            </a:r>
            <a:r>
              <a:rPr lang="en-GB" dirty="0" smtClean="0"/>
              <a:t> </a:t>
            </a:r>
            <a:r>
              <a:rPr lang="en-GB" dirty="0" err="1" smtClean="0"/>
              <a:t>fakulteta</a:t>
            </a:r>
            <a:endParaRPr lang="en-GB" dirty="0" smtClean="0"/>
          </a:p>
          <a:p>
            <a:r>
              <a:rPr lang="en-GB" dirty="0" smtClean="0"/>
              <a:t>Da </a:t>
            </a:r>
            <a:r>
              <a:rPr lang="en-GB" dirty="0" err="1" smtClean="0"/>
              <a:t>nastave</a:t>
            </a:r>
            <a:r>
              <a:rPr lang="en-GB" dirty="0" smtClean="0"/>
              <a:t> </a:t>
            </a:r>
            <a:r>
              <a:rPr lang="en-GB" dirty="0" err="1" smtClean="0"/>
              <a:t>raditi</a:t>
            </a:r>
            <a:r>
              <a:rPr lang="en-GB" dirty="0" smtClean="0"/>
              <a:t> </a:t>
            </a:r>
            <a:r>
              <a:rPr lang="en-GB" dirty="0" err="1" smtClean="0"/>
              <a:t>dobar</a:t>
            </a:r>
            <a:r>
              <a:rPr lang="en-GB" dirty="0" smtClean="0"/>
              <a:t> </a:t>
            </a:r>
            <a:r>
              <a:rPr lang="en-GB" dirty="0" err="1" smtClean="0"/>
              <a:t>posao</a:t>
            </a:r>
            <a:endParaRPr lang="en-GB" dirty="0" smtClean="0"/>
          </a:p>
          <a:p>
            <a:r>
              <a:rPr lang="en-GB" dirty="0" smtClean="0"/>
              <a:t>Vi</a:t>
            </a:r>
            <a:r>
              <a:rPr lang="hr-HR" dirty="0" smtClean="0"/>
              <a:t>š</a:t>
            </a:r>
            <a:r>
              <a:rPr lang="en-GB" dirty="0" smtClean="0"/>
              <a:t>e </a:t>
            </a:r>
            <a:r>
              <a:rPr lang="en-GB" dirty="0" err="1" smtClean="0"/>
              <a:t>razgovora</a:t>
            </a:r>
            <a:r>
              <a:rPr lang="en-GB" dirty="0" smtClean="0"/>
              <a:t> sa </a:t>
            </a:r>
            <a:r>
              <a:rPr lang="en-GB" dirty="0" err="1" smtClean="0"/>
              <a:t>studentima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prijedlog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ideje</a:t>
            </a:r>
            <a:r>
              <a:rPr lang="en-GB" dirty="0" smtClean="0"/>
              <a:t>, </a:t>
            </a:r>
            <a:r>
              <a:rPr lang="en-GB" dirty="0" err="1" smtClean="0"/>
              <a:t>ali</a:t>
            </a:r>
            <a:r>
              <a:rPr lang="en-GB" dirty="0" smtClean="0"/>
              <a:t> bi </a:t>
            </a:r>
            <a:r>
              <a:rPr lang="en-GB" dirty="0" err="1" smtClean="0"/>
              <a:t>trebalo</a:t>
            </a:r>
            <a:r>
              <a:rPr lang="en-GB" dirty="0" smtClean="0"/>
              <a:t> </a:t>
            </a:r>
            <a:r>
              <a:rPr lang="en-GB" dirty="0" err="1" smtClean="0"/>
              <a:t>nešto</a:t>
            </a:r>
            <a:r>
              <a:rPr lang="en-GB" dirty="0" smtClean="0"/>
              <a:t> </a:t>
            </a:r>
            <a:r>
              <a:rPr lang="en-GB" dirty="0" err="1" smtClean="0"/>
              <a:t>poboljšati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Dostupnost</a:t>
            </a:r>
            <a:r>
              <a:rPr lang="en-GB" dirty="0" smtClean="0"/>
              <a:t>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raspoloživost</a:t>
            </a:r>
            <a:r>
              <a:rPr lang="en-GB" dirty="0" smtClean="0"/>
              <a:t> </a:t>
            </a:r>
            <a:r>
              <a:rPr lang="en-GB" dirty="0" err="1" smtClean="0"/>
              <a:t>osoblja</a:t>
            </a:r>
            <a:r>
              <a:rPr lang="en-GB" dirty="0" smtClean="0"/>
              <a:t>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ponuda</a:t>
            </a:r>
            <a:r>
              <a:rPr lang="en-GB" dirty="0" smtClean="0"/>
              <a:t> </a:t>
            </a:r>
            <a:r>
              <a:rPr lang="en-GB" dirty="0" err="1" smtClean="0"/>
              <a:t>kvalitetnih</a:t>
            </a:r>
            <a:r>
              <a:rPr lang="en-GB" dirty="0" smtClean="0"/>
              <a:t> </a:t>
            </a:r>
            <a:r>
              <a:rPr lang="en-GB" dirty="0" err="1" smtClean="0"/>
              <a:t>alternativa</a:t>
            </a:r>
            <a:r>
              <a:rPr lang="en-GB" dirty="0" smtClean="0"/>
              <a:t> i </a:t>
            </a:r>
            <a:r>
              <a:rPr lang="en-GB" dirty="0" err="1" smtClean="0"/>
              <a:t>rješenja</a:t>
            </a:r>
            <a:r>
              <a:rPr lang="en-GB" dirty="0" smtClean="0"/>
              <a:t> </a:t>
            </a:r>
            <a:r>
              <a:rPr lang="en-GB" dirty="0" err="1" smtClean="0"/>
              <a:t>kako</a:t>
            </a:r>
            <a:r>
              <a:rPr lang="en-GB" dirty="0" smtClean="0"/>
              <a:t> bi se </a:t>
            </a:r>
            <a:r>
              <a:rPr lang="en-GB" dirty="0" err="1" smtClean="0"/>
              <a:t>lakše</a:t>
            </a:r>
            <a:r>
              <a:rPr lang="en-GB" dirty="0" smtClean="0"/>
              <a:t> </a:t>
            </a:r>
            <a:r>
              <a:rPr lang="en-GB" dirty="0" err="1" smtClean="0"/>
              <a:t>riješio</a:t>
            </a:r>
            <a:r>
              <a:rPr lang="en-GB" dirty="0" smtClean="0"/>
              <a:t> problem. </a:t>
            </a:r>
          </a:p>
          <a:p>
            <a:r>
              <a:rPr lang="en-GB" dirty="0" err="1" smtClean="0"/>
              <a:t>Duži</a:t>
            </a:r>
            <a:r>
              <a:rPr lang="en-GB" dirty="0" smtClean="0"/>
              <a:t> rad </a:t>
            </a:r>
            <a:r>
              <a:rPr lang="en-GB" dirty="0" err="1" smtClean="0"/>
              <a:t>referade</a:t>
            </a:r>
            <a:r>
              <a:rPr lang="en-GB" dirty="0" smtClean="0"/>
              <a:t> i </a:t>
            </a:r>
            <a:r>
              <a:rPr lang="en-GB" dirty="0" err="1" smtClean="0"/>
              <a:t>tajništva</a:t>
            </a:r>
            <a:r>
              <a:rPr lang="en-GB" dirty="0" smtClean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23733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0575" y="412750"/>
            <a:ext cx="10515600" cy="1325563"/>
          </a:xfrm>
        </p:spPr>
        <p:txBody>
          <a:bodyPr/>
          <a:lstStyle/>
          <a:p>
            <a:r>
              <a:rPr lang="hr-HR" dirty="0" smtClean="0"/>
              <a:t>21. P</a:t>
            </a:r>
            <a:r>
              <a:rPr lang="en-GB" dirty="0" err="1" smtClean="0"/>
              <a:t>rijedlozi</a:t>
            </a:r>
            <a:r>
              <a:rPr lang="en-GB" dirty="0" smtClean="0"/>
              <a:t> za </a:t>
            </a:r>
            <a:r>
              <a:rPr lang="en-GB" dirty="0" err="1" smtClean="0"/>
              <a:t>unaprjeđenje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hr-HR" dirty="0" smtClean="0"/>
              <a:t> – redoviti studenti (2)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Samo</a:t>
            </a:r>
            <a:r>
              <a:rPr lang="en-GB" dirty="0" smtClean="0"/>
              <a:t> </a:t>
            </a:r>
            <a:r>
              <a:rPr lang="en-GB" dirty="0" err="1" smtClean="0"/>
              <a:t>tako</a:t>
            </a:r>
            <a:r>
              <a:rPr lang="en-GB" dirty="0" smtClean="0"/>
              <a:t> </a:t>
            </a:r>
            <a:r>
              <a:rPr lang="en-GB" dirty="0" err="1" smtClean="0"/>
              <a:t>nastavite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Raspodijeliti</a:t>
            </a:r>
            <a:r>
              <a:rPr lang="en-GB" dirty="0" smtClean="0"/>
              <a:t> </a:t>
            </a:r>
            <a:r>
              <a:rPr lang="en-GB" dirty="0" err="1" smtClean="0"/>
              <a:t>rokove</a:t>
            </a:r>
            <a:r>
              <a:rPr lang="en-GB" dirty="0" smtClean="0"/>
              <a:t> </a:t>
            </a:r>
            <a:r>
              <a:rPr lang="en-GB" dirty="0" err="1" smtClean="0"/>
              <a:t>ispita</a:t>
            </a:r>
            <a:r>
              <a:rPr lang="en-GB" dirty="0" smtClean="0"/>
              <a:t> </a:t>
            </a:r>
            <a:r>
              <a:rPr lang="en-GB" dirty="0" err="1" smtClean="0"/>
              <a:t>tijekom</a:t>
            </a:r>
            <a:r>
              <a:rPr lang="en-GB" dirty="0" smtClean="0"/>
              <a:t> </a:t>
            </a:r>
            <a:r>
              <a:rPr lang="en-GB" dirty="0" err="1" smtClean="0"/>
              <a:t>cijelog</a:t>
            </a:r>
            <a:r>
              <a:rPr lang="en-GB" dirty="0" smtClean="0"/>
              <a:t> </a:t>
            </a:r>
            <a:r>
              <a:rPr lang="en-GB" dirty="0" err="1" smtClean="0"/>
              <a:t>mjeseca</a:t>
            </a:r>
            <a:r>
              <a:rPr lang="en-GB" dirty="0" smtClean="0"/>
              <a:t> </a:t>
            </a:r>
            <a:r>
              <a:rPr lang="en-GB" dirty="0" err="1" smtClean="0"/>
              <a:t>kroz</a:t>
            </a:r>
            <a:r>
              <a:rPr lang="en-GB" dirty="0" smtClean="0"/>
              <a:t> </a:t>
            </a:r>
            <a:r>
              <a:rPr lang="en-GB" dirty="0" err="1" smtClean="0"/>
              <a:t>cijeli</a:t>
            </a:r>
            <a:r>
              <a:rPr lang="en-GB" dirty="0" smtClean="0"/>
              <a:t> </a:t>
            </a:r>
            <a:r>
              <a:rPr lang="en-GB" dirty="0" err="1" smtClean="0"/>
              <a:t>tjedan</a:t>
            </a:r>
            <a:r>
              <a:rPr lang="en-GB" dirty="0" smtClean="0"/>
              <a:t>, a ne </a:t>
            </a:r>
            <a:r>
              <a:rPr lang="en-GB" dirty="0" err="1" smtClean="0"/>
              <a:t>samo</a:t>
            </a:r>
            <a:r>
              <a:rPr lang="en-GB" dirty="0" smtClean="0"/>
              <a:t> </a:t>
            </a:r>
            <a:r>
              <a:rPr lang="en-GB" dirty="0" err="1" smtClean="0"/>
              <a:t>prva</a:t>
            </a:r>
            <a:r>
              <a:rPr lang="en-GB" dirty="0" smtClean="0"/>
              <a:t> 2 </a:t>
            </a:r>
            <a:r>
              <a:rPr lang="en-GB" dirty="0" err="1" smtClean="0"/>
              <a:t>tjedna</a:t>
            </a:r>
            <a:r>
              <a:rPr lang="en-GB" dirty="0" smtClean="0"/>
              <a:t> u </a:t>
            </a:r>
            <a:r>
              <a:rPr lang="en-GB" dirty="0" err="1" smtClean="0"/>
              <a:t>mjesecu</a:t>
            </a:r>
            <a:r>
              <a:rPr lang="en-GB" dirty="0" smtClean="0"/>
              <a:t> </a:t>
            </a:r>
            <a:r>
              <a:rPr lang="en-GB" dirty="0" err="1" smtClean="0"/>
              <a:t>ponedjeljkom</a:t>
            </a:r>
            <a:r>
              <a:rPr lang="en-GB" dirty="0" smtClean="0"/>
              <a:t> i </a:t>
            </a:r>
            <a:r>
              <a:rPr lang="en-GB" dirty="0" err="1" smtClean="0"/>
              <a:t>utorkom</a:t>
            </a:r>
            <a:r>
              <a:rPr lang="en-GB" dirty="0" smtClean="0"/>
              <a:t>. </a:t>
            </a:r>
            <a:r>
              <a:rPr lang="en-GB" dirty="0" err="1" smtClean="0"/>
              <a:t>Čast</a:t>
            </a:r>
            <a:r>
              <a:rPr lang="en-GB" dirty="0" smtClean="0"/>
              <a:t> </a:t>
            </a:r>
            <a:r>
              <a:rPr lang="en-GB" dirty="0" err="1" smtClean="0"/>
              <a:t>izuzecima</a:t>
            </a:r>
            <a:r>
              <a:rPr lang="en-GB" dirty="0" smtClean="0"/>
              <a:t>. </a:t>
            </a:r>
          </a:p>
          <a:p>
            <a:r>
              <a:rPr lang="en-GB" dirty="0" smtClean="0"/>
              <a:t>Ne </a:t>
            </a:r>
            <a:r>
              <a:rPr lang="en-GB" dirty="0" err="1" smtClean="0"/>
              <a:t>znam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Otvorenost</a:t>
            </a:r>
            <a:r>
              <a:rPr lang="en-GB" dirty="0" smtClean="0"/>
              <a:t> </a:t>
            </a:r>
            <a:r>
              <a:rPr lang="en-GB" dirty="0" err="1" smtClean="0"/>
              <a:t>prema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 </a:t>
            </a:r>
          </a:p>
          <a:p>
            <a:r>
              <a:rPr lang="en-GB" dirty="0" smtClean="0"/>
              <a:t>Da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profesori</a:t>
            </a:r>
            <a:r>
              <a:rPr lang="en-GB" dirty="0" smtClean="0"/>
              <a:t> </a:t>
            </a:r>
            <a:r>
              <a:rPr lang="en-GB" dirty="0" err="1" smtClean="0"/>
              <a:t>bolje</a:t>
            </a:r>
            <a:r>
              <a:rPr lang="en-GB" dirty="0" smtClean="0"/>
              <a:t> </a:t>
            </a:r>
            <a:r>
              <a:rPr lang="en-GB" dirty="0" err="1" smtClean="0"/>
              <a:t>otvoreniji</a:t>
            </a:r>
            <a:r>
              <a:rPr lang="en-GB" dirty="0" smtClean="0"/>
              <a:t> </a:t>
            </a:r>
            <a:r>
              <a:rPr lang="en-GB" dirty="0" err="1" smtClean="0"/>
              <a:t>prema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Bolji</a:t>
            </a:r>
            <a:r>
              <a:rPr lang="en-GB" dirty="0" smtClean="0"/>
              <a:t> </a:t>
            </a:r>
            <a:r>
              <a:rPr lang="en-GB" dirty="0" err="1" smtClean="0"/>
              <a:t>pristup</a:t>
            </a:r>
            <a:r>
              <a:rPr lang="en-GB" dirty="0" smtClean="0"/>
              <a:t> </a:t>
            </a:r>
            <a:r>
              <a:rPr lang="en-GB" dirty="0" err="1" smtClean="0"/>
              <a:t>internetu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Povećanje</a:t>
            </a:r>
            <a:r>
              <a:rPr lang="en-GB" dirty="0" smtClean="0"/>
              <a:t> </a:t>
            </a:r>
            <a:r>
              <a:rPr lang="en-GB" dirty="0" err="1" smtClean="0"/>
              <a:t>odmora</a:t>
            </a:r>
            <a:r>
              <a:rPr lang="en-GB" dirty="0" smtClean="0"/>
              <a:t> za </a:t>
            </a:r>
            <a:r>
              <a:rPr lang="en-GB" dirty="0" err="1" smtClean="0"/>
              <a:t>gablec</a:t>
            </a:r>
            <a:endParaRPr lang="en-GB" dirty="0" smtClean="0"/>
          </a:p>
          <a:p>
            <a:r>
              <a:rPr lang="en-GB" dirty="0" err="1" smtClean="0"/>
              <a:t>Bilo</a:t>
            </a:r>
            <a:r>
              <a:rPr lang="en-GB" dirty="0" smtClean="0"/>
              <a:t> bi </a:t>
            </a:r>
            <a:r>
              <a:rPr lang="en-GB" dirty="0" err="1" smtClean="0"/>
              <a:t>puno</a:t>
            </a:r>
            <a:r>
              <a:rPr lang="en-GB" dirty="0" smtClean="0"/>
              <a:t> </a:t>
            </a:r>
            <a:r>
              <a:rPr lang="en-GB" dirty="0" err="1" smtClean="0"/>
              <a:t>lakše</a:t>
            </a:r>
            <a:r>
              <a:rPr lang="en-GB" dirty="0" smtClean="0"/>
              <a:t> da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profesori</a:t>
            </a:r>
            <a:r>
              <a:rPr lang="en-GB" dirty="0" smtClean="0"/>
              <a:t> </a:t>
            </a:r>
            <a:r>
              <a:rPr lang="en-GB" dirty="0" err="1" smtClean="0"/>
              <a:t>više</a:t>
            </a:r>
            <a:r>
              <a:rPr lang="en-GB" dirty="0" smtClean="0"/>
              <a:t> </a:t>
            </a:r>
            <a:r>
              <a:rPr lang="en-GB" dirty="0" err="1" smtClean="0"/>
              <a:t>otvoreniji</a:t>
            </a:r>
            <a:r>
              <a:rPr lang="en-GB" dirty="0" smtClean="0"/>
              <a:t> </a:t>
            </a:r>
            <a:r>
              <a:rPr lang="en-GB" dirty="0" err="1" smtClean="0"/>
              <a:t>prema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Trebali</a:t>
            </a:r>
            <a:r>
              <a:rPr lang="en-GB" dirty="0" smtClean="0"/>
              <a:t> bi </a:t>
            </a:r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vise</a:t>
            </a:r>
            <a:r>
              <a:rPr lang="en-GB" dirty="0" smtClean="0"/>
              <a:t> </a:t>
            </a:r>
            <a:r>
              <a:rPr lang="en-GB" dirty="0" err="1" smtClean="0"/>
              <a:t>pristupacni</a:t>
            </a:r>
            <a:r>
              <a:rPr lang="en-GB" dirty="0" smtClean="0"/>
              <a:t> </a:t>
            </a:r>
            <a:r>
              <a:rPr lang="en-GB" dirty="0" err="1" smtClean="0"/>
              <a:t>svi</a:t>
            </a:r>
            <a:r>
              <a:rPr lang="en-GB" dirty="0" smtClean="0"/>
              <a:t> i </a:t>
            </a:r>
            <a:r>
              <a:rPr lang="en-GB" dirty="0" err="1" smtClean="0"/>
              <a:t>pristojniji</a:t>
            </a:r>
            <a:endParaRPr lang="en-GB" dirty="0" smtClean="0"/>
          </a:p>
          <a:p>
            <a:r>
              <a:rPr lang="en-GB" dirty="0" err="1" smtClean="0"/>
              <a:t>Bolji</a:t>
            </a:r>
            <a:r>
              <a:rPr lang="en-GB" dirty="0" smtClean="0"/>
              <a:t> </a:t>
            </a:r>
            <a:r>
              <a:rPr lang="en-GB" dirty="0" err="1" smtClean="0"/>
              <a:t>pristup</a:t>
            </a:r>
            <a:r>
              <a:rPr lang="en-GB" dirty="0" smtClean="0"/>
              <a:t> s </a:t>
            </a:r>
            <a:r>
              <a:rPr lang="en-GB" dirty="0" err="1" smtClean="0"/>
              <a:t>više</a:t>
            </a:r>
            <a:r>
              <a:rPr lang="en-GB" dirty="0" smtClean="0"/>
              <a:t> </a:t>
            </a:r>
            <a:r>
              <a:rPr lang="en-GB" dirty="0" err="1" smtClean="0"/>
              <a:t>strpljenja</a:t>
            </a:r>
            <a:r>
              <a:rPr lang="en-GB" dirty="0" smtClean="0"/>
              <a:t> i </a:t>
            </a:r>
            <a:r>
              <a:rPr lang="en-GB" dirty="0" err="1" smtClean="0"/>
              <a:t>boljim</a:t>
            </a:r>
            <a:r>
              <a:rPr lang="en-GB" dirty="0" smtClean="0"/>
              <a:t> </a:t>
            </a:r>
            <a:r>
              <a:rPr lang="en-GB" dirty="0" err="1" smtClean="0"/>
              <a:t>pristupim</a:t>
            </a:r>
            <a:r>
              <a:rPr lang="en-GB" dirty="0" smtClean="0"/>
              <a:t> </a:t>
            </a:r>
            <a:r>
              <a:rPr lang="en-GB" dirty="0" err="1" smtClean="0"/>
              <a:t>prema</a:t>
            </a:r>
            <a:r>
              <a:rPr lang="en-GB" dirty="0" smtClean="0"/>
              <a:t> </a:t>
            </a:r>
            <a:r>
              <a:rPr lang="en-GB" dirty="0" err="1" smtClean="0"/>
              <a:t>studemtima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79418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21. </a:t>
            </a:r>
            <a:r>
              <a:rPr lang="en-GB" dirty="0" err="1" smtClean="0"/>
              <a:t>Prijedlozi</a:t>
            </a:r>
            <a:r>
              <a:rPr lang="en-GB" dirty="0" smtClean="0"/>
              <a:t> za </a:t>
            </a:r>
            <a:r>
              <a:rPr lang="en-GB" dirty="0" err="1" smtClean="0"/>
              <a:t>unaprjeđenje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 – </a:t>
            </a:r>
            <a:r>
              <a:rPr lang="hr-HR" dirty="0" smtClean="0"/>
              <a:t>izvanredni</a:t>
            </a:r>
            <a:r>
              <a:rPr lang="en-GB" dirty="0" smtClean="0"/>
              <a:t> studenti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prijedloga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Javljanje</a:t>
            </a:r>
            <a:r>
              <a:rPr lang="en-GB" dirty="0" smtClean="0"/>
              <a:t> na </a:t>
            </a:r>
            <a:r>
              <a:rPr lang="en-GB" dirty="0" err="1" smtClean="0"/>
              <a:t>telefon</a:t>
            </a:r>
            <a:endParaRPr lang="en-GB" dirty="0" smtClean="0"/>
          </a:p>
          <a:p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sam</a:t>
            </a:r>
            <a:r>
              <a:rPr lang="en-GB" dirty="0" smtClean="0"/>
              <a:t> </a:t>
            </a:r>
            <a:r>
              <a:rPr lang="en-GB" dirty="0" err="1" smtClean="0"/>
              <a:t>zadovoljan</a:t>
            </a:r>
            <a:r>
              <a:rPr lang="en-GB" dirty="0" smtClean="0"/>
              <a:t> sa </a:t>
            </a:r>
            <a:r>
              <a:rPr lang="en-GB" dirty="0" err="1" smtClean="0"/>
              <a:t>svime</a:t>
            </a:r>
            <a:endParaRPr lang="en-GB" dirty="0" smtClean="0"/>
          </a:p>
          <a:p>
            <a:r>
              <a:rPr lang="en-GB" dirty="0" err="1" smtClean="0"/>
              <a:t>Fleksibilnost</a:t>
            </a:r>
            <a:r>
              <a:rPr lang="en-GB" dirty="0" smtClean="0"/>
              <a:t> </a:t>
            </a:r>
            <a:r>
              <a:rPr lang="en-GB" dirty="0" err="1" smtClean="0"/>
              <a:t>ispitnih</a:t>
            </a:r>
            <a:r>
              <a:rPr lang="en-GB" dirty="0" smtClean="0"/>
              <a:t> </a:t>
            </a:r>
            <a:r>
              <a:rPr lang="en-GB" dirty="0" err="1" smtClean="0"/>
              <a:t>rokova</a:t>
            </a:r>
            <a:r>
              <a:rPr lang="en-GB" dirty="0" smtClean="0"/>
              <a:t> </a:t>
            </a:r>
          </a:p>
          <a:p>
            <a:r>
              <a:rPr lang="en-GB" dirty="0" smtClean="0"/>
              <a:t>Ne </a:t>
            </a:r>
            <a:r>
              <a:rPr lang="en-GB" dirty="0" err="1" smtClean="0"/>
              <a:t>znam</a:t>
            </a:r>
            <a:endParaRPr lang="en-GB" dirty="0" smtClean="0"/>
          </a:p>
          <a:p>
            <a:r>
              <a:rPr lang="en-GB" dirty="0" smtClean="0"/>
              <a:t>Ne</a:t>
            </a:r>
            <a:r>
              <a:rPr lang="hr-HR" dirty="0" smtClean="0"/>
              <a:t> </a:t>
            </a:r>
            <a:r>
              <a:rPr lang="en-GB" dirty="0" err="1" smtClean="0"/>
              <a:t>znam</a:t>
            </a:r>
            <a:r>
              <a:rPr lang="en-GB" dirty="0" smtClean="0"/>
              <a:t>..</a:t>
            </a:r>
          </a:p>
          <a:p>
            <a:r>
              <a:rPr lang="en-GB" dirty="0" err="1" smtClean="0"/>
              <a:t>Sve</a:t>
            </a:r>
            <a:r>
              <a:rPr lang="en-GB" dirty="0" smtClean="0"/>
              <a:t> je u </a:t>
            </a:r>
            <a:r>
              <a:rPr lang="en-GB" dirty="0" err="1" smtClean="0"/>
              <a:t>redu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Nema</a:t>
            </a:r>
            <a:r>
              <a:rPr lang="en-GB" dirty="0" smtClean="0"/>
              <a:t> </a:t>
            </a:r>
          </a:p>
          <a:p>
            <a:r>
              <a:rPr lang="hr-HR" dirty="0" smtClean="0"/>
              <a:t>n</a:t>
            </a:r>
            <a:r>
              <a:rPr lang="en-GB" dirty="0" err="1" smtClean="0"/>
              <a:t>emam</a:t>
            </a:r>
            <a:endParaRPr lang="en-GB" dirty="0" smtClean="0"/>
          </a:p>
          <a:p>
            <a:r>
              <a:rPr lang="en-GB" dirty="0" err="1" smtClean="0"/>
              <a:t>Duži</a:t>
            </a:r>
            <a:r>
              <a:rPr lang="en-GB" dirty="0" smtClean="0"/>
              <a:t> rad </a:t>
            </a:r>
            <a:r>
              <a:rPr lang="en-GB" dirty="0" err="1" smtClean="0"/>
              <a:t>studentske</a:t>
            </a:r>
            <a:r>
              <a:rPr lang="en-GB" dirty="0" smtClean="0"/>
              <a:t> </a:t>
            </a:r>
            <a:r>
              <a:rPr lang="en-GB" dirty="0" err="1" smtClean="0"/>
              <a:t>referade</a:t>
            </a:r>
            <a:endParaRPr lang="en-GB" dirty="0" smtClean="0"/>
          </a:p>
          <a:p>
            <a:r>
              <a:rPr lang="en-GB" dirty="0" err="1" smtClean="0"/>
              <a:t>Prilagoditi</a:t>
            </a:r>
            <a:r>
              <a:rPr lang="en-GB" dirty="0" smtClean="0"/>
              <a:t> </a:t>
            </a:r>
            <a:r>
              <a:rPr lang="en-GB" dirty="0" err="1" smtClean="0"/>
              <a:t>radno</a:t>
            </a:r>
            <a:r>
              <a:rPr lang="en-GB" dirty="0" smtClean="0"/>
              <a:t> </a:t>
            </a:r>
            <a:r>
              <a:rPr lang="en-GB" dirty="0" err="1" smtClean="0"/>
              <a:t>vrijeme</a:t>
            </a:r>
            <a:r>
              <a:rPr lang="en-GB" dirty="0" smtClean="0"/>
              <a:t> </a:t>
            </a:r>
            <a:r>
              <a:rPr lang="en-GB" dirty="0" err="1" smtClean="0"/>
              <a:t>knjižnice</a:t>
            </a:r>
            <a:r>
              <a:rPr lang="en-GB" dirty="0" smtClean="0"/>
              <a:t> i </a:t>
            </a:r>
            <a:r>
              <a:rPr lang="en-GB" dirty="0" err="1" smtClean="0"/>
              <a:t>izvanrednim</a:t>
            </a:r>
            <a:r>
              <a:rPr lang="en-GB" dirty="0" smtClean="0"/>
              <a:t> </a:t>
            </a:r>
            <a:r>
              <a:rPr lang="en-GB" dirty="0" err="1" smtClean="0"/>
              <a:t>studentima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predavanja</a:t>
            </a:r>
            <a:r>
              <a:rPr lang="en-GB" dirty="0" smtClean="0"/>
              <a:t> </a:t>
            </a:r>
            <a:r>
              <a:rPr lang="en-GB" dirty="0" err="1" smtClean="0"/>
              <a:t>imaju</a:t>
            </a:r>
            <a:r>
              <a:rPr lang="en-GB" dirty="0" smtClean="0"/>
              <a:t> </a:t>
            </a:r>
            <a:r>
              <a:rPr lang="en-GB" dirty="0" err="1" smtClean="0"/>
              <a:t>petkom</a:t>
            </a:r>
            <a:r>
              <a:rPr lang="en-GB" dirty="0" smtClean="0"/>
              <a:t> </a:t>
            </a:r>
            <a:r>
              <a:rPr lang="en-GB" dirty="0" err="1" smtClean="0"/>
              <a:t>poslijepodne</a:t>
            </a:r>
            <a:r>
              <a:rPr lang="en-GB" dirty="0" smtClean="0"/>
              <a:t> i </a:t>
            </a:r>
            <a:r>
              <a:rPr lang="en-GB" dirty="0" err="1" smtClean="0"/>
              <a:t>subotom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Rad </a:t>
            </a:r>
            <a:r>
              <a:rPr lang="en-GB" dirty="0" err="1" smtClean="0"/>
              <a:t>referade</a:t>
            </a:r>
            <a:r>
              <a:rPr lang="en-GB" dirty="0" smtClean="0"/>
              <a:t> u </a:t>
            </a:r>
            <a:r>
              <a:rPr lang="en-GB" dirty="0" err="1" smtClean="0"/>
              <a:t>drugačijem</a:t>
            </a:r>
            <a:r>
              <a:rPr lang="en-GB" dirty="0" smtClean="0"/>
              <a:t> </a:t>
            </a:r>
            <a:r>
              <a:rPr lang="en-GB" dirty="0" err="1" smtClean="0"/>
              <a:t>terminu</a:t>
            </a:r>
            <a:r>
              <a:rPr lang="en-GB" dirty="0" smtClean="0"/>
              <a:t> </a:t>
            </a:r>
            <a:r>
              <a:rPr lang="en-GB" dirty="0" err="1" smtClean="0"/>
              <a:t>barem</a:t>
            </a:r>
            <a:r>
              <a:rPr lang="en-GB" dirty="0" smtClean="0"/>
              <a:t> </a:t>
            </a:r>
            <a:r>
              <a:rPr lang="en-GB" dirty="0" err="1" smtClean="0"/>
              <a:t>jedan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u </a:t>
            </a:r>
            <a:r>
              <a:rPr lang="en-GB" dirty="0" err="1" smtClean="0"/>
              <a:t>tjednu</a:t>
            </a:r>
            <a:r>
              <a:rPr lang="en-GB" dirty="0" smtClean="0"/>
              <a:t> </a:t>
            </a:r>
            <a:r>
              <a:rPr lang="en-GB" dirty="0" err="1" smtClean="0"/>
              <a:t>radi</a:t>
            </a:r>
            <a:r>
              <a:rPr lang="en-GB" dirty="0" smtClean="0"/>
              <a:t> </a:t>
            </a:r>
            <a:r>
              <a:rPr lang="en-GB" dirty="0" err="1" smtClean="0"/>
              <a:t>izvanrednih</a:t>
            </a:r>
            <a:r>
              <a:rPr lang="en-GB" dirty="0" smtClean="0"/>
              <a:t> </a:t>
            </a:r>
            <a:r>
              <a:rPr lang="en-GB" dirty="0" err="1" smtClean="0"/>
              <a:t>studenata</a:t>
            </a:r>
            <a:endParaRPr lang="en-GB" dirty="0" smtClean="0"/>
          </a:p>
          <a:p>
            <a:r>
              <a:rPr lang="en-GB" dirty="0" smtClean="0"/>
              <a:t>Za </a:t>
            </a:r>
            <a:r>
              <a:rPr lang="en-GB" dirty="0" err="1" smtClean="0"/>
              <a:t>sada</a:t>
            </a:r>
            <a:r>
              <a:rPr lang="en-GB" dirty="0" smtClean="0"/>
              <a:t> </a:t>
            </a:r>
            <a:r>
              <a:rPr lang="en-GB" dirty="0" err="1" smtClean="0"/>
              <a:t>sam</a:t>
            </a:r>
            <a:r>
              <a:rPr lang="en-GB" dirty="0" smtClean="0"/>
              <a:t> </a:t>
            </a:r>
            <a:r>
              <a:rPr lang="en-GB" dirty="0" err="1" smtClean="0"/>
              <a:t>zadovoljan</a:t>
            </a:r>
            <a:r>
              <a:rPr lang="en-GB" dirty="0" smtClean="0"/>
              <a:t> </a:t>
            </a:r>
            <a:r>
              <a:rPr lang="en-GB" dirty="0" err="1" smtClean="0"/>
              <a:t>cjelokupnom</a:t>
            </a:r>
            <a:r>
              <a:rPr lang="en-GB" dirty="0" smtClean="0"/>
              <a:t> </a:t>
            </a:r>
            <a:r>
              <a:rPr lang="en-GB" dirty="0" err="1" smtClean="0"/>
              <a:t>podrškom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prijedloga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Smatram</a:t>
            </a:r>
            <a:r>
              <a:rPr lang="en-GB" dirty="0" smtClean="0"/>
              <a:t> da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Učilište</a:t>
            </a:r>
            <a:r>
              <a:rPr lang="en-GB" dirty="0" smtClean="0"/>
              <a:t> </a:t>
            </a:r>
            <a:r>
              <a:rPr lang="en-GB" dirty="0" err="1" smtClean="0"/>
              <a:t>vrlo</a:t>
            </a:r>
            <a:r>
              <a:rPr lang="en-GB" dirty="0" smtClean="0"/>
              <a:t> </a:t>
            </a:r>
            <a:r>
              <a:rPr lang="en-GB" dirty="0" err="1" smtClean="0"/>
              <a:t>profesionalno</a:t>
            </a:r>
            <a:r>
              <a:rPr lang="en-GB" dirty="0" smtClean="0"/>
              <a:t> i </a:t>
            </a:r>
            <a:r>
              <a:rPr lang="en-GB" dirty="0" err="1" smtClean="0"/>
              <a:t>obavljate</a:t>
            </a:r>
            <a:r>
              <a:rPr lang="en-GB" dirty="0" smtClean="0"/>
              <a:t> </a:t>
            </a:r>
            <a:r>
              <a:rPr lang="en-GB" dirty="0" err="1" smtClean="0"/>
              <a:t>svoje</a:t>
            </a:r>
            <a:r>
              <a:rPr lang="en-GB" dirty="0" smtClean="0"/>
              <a:t> </a:t>
            </a:r>
            <a:r>
              <a:rPr lang="en-GB" dirty="0" err="1" smtClean="0"/>
              <a:t>dužnosti</a:t>
            </a:r>
            <a:r>
              <a:rPr lang="en-GB" dirty="0" smtClean="0"/>
              <a:t> i </a:t>
            </a:r>
            <a:r>
              <a:rPr lang="en-GB" dirty="0" err="1" smtClean="0"/>
              <a:t>nemam</a:t>
            </a:r>
            <a:r>
              <a:rPr lang="en-GB" dirty="0" smtClean="0"/>
              <a:t> </a:t>
            </a:r>
            <a:r>
              <a:rPr lang="en-GB" dirty="0" err="1" smtClean="0"/>
              <a:t>konkretnih</a:t>
            </a:r>
            <a:r>
              <a:rPr lang="en-GB" dirty="0" smtClean="0"/>
              <a:t> </a:t>
            </a:r>
            <a:r>
              <a:rPr lang="en-GB" dirty="0" err="1" smtClean="0"/>
              <a:t>prijedloga</a:t>
            </a:r>
            <a:r>
              <a:rPr lang="en-GB" dirty="0" smtClean="0"/>
              <a:t> </a:t>
            </a:r>
            <a:r>
              <a:rPr lang="en-GB" dirty="0" err="1" smtClean="0"/>
              <a:t>oko</a:t>
            </a:r>
            <a:r>
              <a:rPr lang="en-GB" dirty="0" smtClean="0"/>
              <a:t> </a:t>
            </a:r>
            <a:r>
              <a:rPr lang="en-GB" dirty="0" err="1" smtClean="0"/>
              <a:t>podrške</a:t>
            </a:r>
            <a:r>
              <a:rPr lang="en-GB" dirty="0" smtClean="0"/>
              <a:t>.</a:t>
            </a:r>
          </a:p>
          <a:p>
            <a:r>
              <a:rPr lang="en-GB" dirty="0" smtClean="0"/>
              <a:t>Ne </a:t>
            </a:r>
            <a:r>
              <a:rPr lang="en-GB" dirty="0" err="1" smtClean="0"/>
              <a:t>znam</a:t>
            </a:r>
            <a:endParaRPr lang="en-GB" dirty="0" smtClean="0"/>
          </a:p>
          <a:p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više</a:t>
            </a:r>
            <a:r>
              <a:rPr lang="en-GB" dirty="0" smtClean="0"/>
              <a:t> </a:t>
            </a:r>
            <a:r>
              <a:rPr lang="en-GB" dirty="0" err="1" smtClean="0"/>
              <a:t>stručne</a:t>
            </a:r>
            <a:r>
              <a:rPr lang="en-GB" dirty="0" smtClean="0"/>
              <a:t> literature, </a:t>
            </a:r>
            <a:r>
              <a:rPr lang="en-GB" dirty="0" err="1" smtClean="0"/>
              <a:t>poveznice</a:t>
            </a:r>
            <a:r>
              <a:rPr lang="en-GB" dirty="0" smtClean="0"/>
              <a:t> </a:t>
            </a:r>
            <a:r>
              <a:rPr lang="en-GB" dirty="0" err="1" smtClean="0"/>
              <a:t>proslijediti</a:t>
            </a:r>
            <a:r>
              <a:rPr lang="en-GB" dirty="0" smtClean="0"/>
              <a:t> na </a:t>
            </a:r>
            <a:r>
              <a:rPr lang="en-GB" dirty="0" err="1" smtClean="0"/>
              <a:t>elektronsku</a:t>
            </a:r>
            <a:r>
              <a:rPr lang="en-GB" dirty="0" smtClean="0"/>
              <a:t> </a:t>
            </a:r>
            <a:r>
              <a:rPr lang="en-GB" dirty="0" err="1" smtClean="0"/>
              <a:t>poštu</a:t>
            </a:r>
            <a:r>
              <a:rPr lang="en-GB" dirty="0" smtClean="0"/>
              <a:t>. </a:t>
            </a:r>
          </a:p>
          <a:p>
            <a:r>
              <a:rPr lang="en-GB" dirty="0" err="1" smtClean="0"/>
              <a:t>smatram</a:t>
            </a:r>
            <a:r>
              <a:rPr lang="en-GB" dirty="0" smtClean="0"/>
              <a:t> da studenti </a:t>
            </a:r>
            <a:r>
              <a:rPr lang="en-GB" dirty="0" err="1" smtClean="0"/>
              <a:t>imaju</a:t>
            </a:r>
            <a:r>
              <a:rPr lang="en-GB" dirty="0" smtClean="0"/>
              <a:t> </a:t>
            </a:r>
            <a:r>
              <a:rPr lang="en-GB" dirty="0" err="1" smtClean="0"/>
              <a:t>odličnu</a:t>
            </a:r>
            <a:r>
              <a:rPr lang="en-GB" dirty="0" smtClean="0"/>
              <a:t> </a:t>
            </a:r>
            <a:r>
              <a:rPr lang="en-GB" dirty="0" err="1" smtClean="0"/>
              <a:t>podršku</a:t>
            </a:r>
            <a:r>
              <a:rPr lang="en-GB" dirty="0" smtClean="0"/>
              <a:t> </a:t>
            </a:r>
            <a:r>
              <a:rPr lang="en-GB" dirty="0" err="1" smtClean="0"/>
              <a:t>kada</a:t>
            </a:r>
            <a:r>
              <a:rPr lang="en-GB" dirty="0" smtClean="0"/>
              <a:t> se </a:t>
            </a:r>
            <a:r>
              <a:rPr lang="en-GB" dirty="0" err="1" smtClean="0"/>
              <a:t>obrate</a:t>
            </a:r>
            <a:r>
              <a:rPr lang="en-GB" dirty="0" smtClean="0"/>
              <a:t> </a:t>
            </a:r>
            <a:r>
              <a:rPr lang="en-GB" dirty="0" err="1" smtClean="0"/>
              <a:t>profesorima</a:t>
            </a:r>
            <a:r>
              <a:rPr lang="en-GB" dirty="0" smtClean="0"/>
              <a:t> sa </a:t>
            </a:r>
            <a:r>
              <a:rPr lang="en-GB" dirty="0" err="1" smtClean="0"/>
              <a:t>problemom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poteškočama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Zadovoljan</a:t>
            </a:r>
            <a:r>
              <a:rPr lang="en-GB" dirty="0" smtClean="0"/>
              <a:t> sa </a:t>
            </a:r>
            <a:r>
              <a:rPr lang="en-GB" dirty="0" err="1" smtClean="0"/>
              <a:t>svime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82499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 </a:t>
            </a:r>
            <a:endParaRPr lang="en-GB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Većina studenata, redovitih i izvanrednih, zadovoljna je podrškom i radom stručnih službi</a:t>
            </a:r>
          </a:p>
          <a:p>
            <a:r>
              <a:rPr lang="hr-HR" dirty="0" smtClean="0"/>
              <a:t>Sve tvrdnje ocjenjene su ocjenama višim od 4 osim: </a:t>
            </a:r>
          </a:p>
          <a:p>
            <a:pPr lvl="1"/>
            <a:r>
              <a:rPr lang="hr-HR" dirty="0" smtClean="0"/>
              <a:t>Radno vrijeme knjižnice prilagođeno je studentskim potrebama (3,9, svi studenti i 3,74, izvanredni studenti)</a:t>
            </a:r>
          </a:p>
          <a:p>
            <a:pPr lvl="1"/>
            <a:r>
              <a:rPr lang="hr-HR" dirty="0" smtClean="0"/>
              <a:t>Radno vrijeme studentske referade primjereno je studentskim potrebama (3,81, redoviti studenti)</a:t>
            </a:r>
          </a:p>
          <a:p>
            <a:r>
              <a:rPr lang="hr-HR" dirty="0" smtClean="0"/>
              <a:t>Većina studenata i u otvorenim pitanjima izražava visoko zadovoljstvo podrškom</a:t>
            </a:r>
          </a:p>
          <a:p>
            <a:r>
              <a:rPr lang="hr-HR" dirty="0" smtClean="0"/>
              <a:t>Prijedlozi za poboljšanje uglavnom se odnose na primjerenije vrijeme rada knjižnice i referade, naročito za izvanredne studente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3738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0000"/>
                </a:solidFill>
              </a:rPr>
              <a:t>2.Knjižničarka je stručna i voljna pomoći.</a:t>
            </a:r>
            <a:r>
              <a:rPr lang="hr-HR" dirty="0" smtClean="0"/>
              <a:t> </a:t>
            </a:r>
            <a:endParaRPr lang="en-GB" dirty="0"/>
          </a:p>
        </p:txBody>
      </p:sp>
      <p:pic>
        <p:nvPicPr>
          <p:cNvPr id="4" name="Picture 8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277" y="2092569"/>
            <a:ext cx="6410588" cy="3348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171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0000"/>
                </a:solidFill>
              </a:rPr>
              <a:t>4. Radno vrijeme knjižnice prilagođeno je studentskim potrebama.</a:t>
            </a:r>
            <a:endParaRPr lang="en-GB" dirty="0"/>
          </a:p>
        </p:txBody>
      </p:sp>
      <p:pic>
        <p:nvPicPr>
          <p:cNvPr id="4" name="Picture 9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369" y="1907931"/>
            <a:ext cx="6287496" cy="3506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6857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5.</a:t>
            </a:r>
            <a:r>
              <a:rPr lang="pl-PL" dirty="0" smtClean="0"/>
              <a:t> </a:t>
            </a:r>
            <a:r>
              <a:rPr lang="pl-PL" dirty="0" err="1" smtClean="0"/>
              <a:t>Čitaonica</a:t>
            </a:r>
            <a:r>
              <a:rPr lang="pl-PL" dirty="0" smtClean="0"/>
              <a:t> </a:t>
            </a:r>
            <a:r>
              <a:rPr lang="pl-PL" dirty="0" err="1" smtClean="0"/>
              <a:t>knjižnice</a:t>
            </a:r>
            <a:r>
              <a:rPr lang="pl-PL" dirty="0" smtClean="0"/>
              <a:t> je </a:t>
            </a:r>
            <a:r>
              <a:rPr lang="pl-PL" dirty="0" err="1" smtClean="0"/>
              <a:t>prostor</a:t>
            </a:r>
            <a:r>
              <a:rPr lang="pl-PL" dirty="0" smtClean="0"/>
              <a:t> </a:t>
            </a:r>
            <a:r>
              <a:rPr lang="pl-PL" dirty="0" err="1" smtClean="0"/>
              <a:t>prikladan</a:t>
            </a:r>
            <a:r>
              <a:rPr lang="pl-PL" dirty="0" smtClean="0"/>
              <a:t> za rad i </a:t>
            </a:r>
            <a:r>
              <a:rPr lang="pl-PL" dirty="0" err="1" smtClean="0"/>
              <a:t>učenje</a:t>
            </a:r>
            <a:r>
              <a:rPr lang="pl-PL" dirty="0" smtClean="0"/>
              <a:t>. </a:t>
            </a:r>
            <a:endParaRPr lang="en-GB" dirty="0"/>
          </a:p>
        </p:txBody>
      </p:sp>
      <p:pic>
        <p:nvPicPr>
          <p:cNvPr id="4" name="Picture 10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954" y="1969477"/>
            <a:ext cx="6269911" cy="34450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8944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6. Osoblje studentske referade je stručno i voljno pomoći</a:t>
            </a:r>
            <a:endParaRPr lang="en-GB" dirty="0"/>
          </a:p>
        </p:txBody>
      </p:sp>
      <p:pic>
        <p:nvPicPr>
          <p:cNvPr id="4" name="Picture 11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954" y="2048608"/>
            <a:ext cx="6269911" cy="33659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6471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7. Studentska referada brzo i efikasno izdaje dokumente</a:t>
            </a:r>
            <a:endParaRPr lang="en-GB" dirty="0"/>
          </a:p>
        </p:txBody>
      </p:sp>
      <p:pic>
        <p:nvPicPr>
          <p:cNvPr id="4" name="Picture 12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562" y="1943100"/>
            <a:ext cx="6507303" cy="34714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0633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8. Radno vrijeme studentske referade primjereno je studentskim potrebama</a:t>
            </a:r>
            <a:endParaRPr lang="en-GB" dirty="0"/>
          </a:p>
        </p:txBody>
      </p:sp>
      <p:pic>
        <p:nvPicPr>
          <p:cNvPr id="4" name="Picture 1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615" y="1925515"/>
            <a:ext cx="6340250" cy="34890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8801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1631</Words>
  <Application>Microsoft Office PowerPoint</Application>
  <PresentationFormat>Široki zaslon</PresentationFormat>
  <Paragraphs>158</Paragraphs>
  <Slides>33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Tema sustava Office</vt:lpstr>
      <vt:lpstr>Zadovoljstvo studenata podrškom i radom stručnih službi u ak. god. 2023./24</vt:lpstr>
      <vt:lpstr>Provedba ankete</vt:lpstr>
      <vt:lpstr>1. Knjižnica je  dobro opremljena nastavnom i stručnom literaturom.</vt:lpstr>
      <vt:lpstr>2.Knjižničarka je stručna i voljna pomoći. </vt:lpstr>
      <vt:lpstr>4. Radno vrijeme knjižnice prilagođeno je studentskim potrebama.</vt:lpstr>
      <vt:lpstr>5. Čitaonica knjižnice je prostor prikladan za rad i učenje. </vt:lpstr>
      <vt:lpstr>6. Osoblje studentske referade je stručno i voljno pomoći</vt:lpstr>
      <vt:lpstr>7. Studentska referada brzo i efikasno izdaje dokumente</vt:lpstr>
      <vt:lpstr>8. Radno vrijeme studentske referade primjereno je studentskim potrebama</vt:lpstr>
      <vt:lpstr>9. Tajnica VUK-a je stručna i voljna pomoći</vt:lpstr>
      <vt:lpstr>10. Tajnica VUK-a brzo i efikasno izdaje dokumente</vt:lpstr>
      <vt:lpstr>11. Radno vrijeme tajništva prilagođeno je studentskim potrebama</vt:lpstr>
      <vt:lpstr>12. Informatički referent je stručan i voljan pomoći</vt:lpstr>
      <vt:lpstr>13. Studenti imaju mogućnost pristupa računalima i internetu u prostoru VUK-a</vt:lpstr>
      <vt:lpstr>14. Nastavnici i mentori godišta pružaju mi potrebnu podršku i informacije vezane uz studij i studiranje</vt:lpstr>
      <vt:lpstr>15. Erasmus koordinatorica nas pravovremeno informira o mogućnostima međunarodne mobilnosti</vt:lpstr>
      <vt:lpstr>16. Erasmus koordinatorica pomaže pri organizaciji međunarodne mobilnosti</vt:lpstr>
      <vt:lpstr>17. Raspored nastave prilagođen je našim mogućnostima</vt:lpstr>
      <vt:lpstr>18. Termini održavanja kolokvija, ispita, konzultacija i sl. prilagođeni su našim mogućnostima</vt:lpstr>
      <vt:lpstr>PowerPoint prezentacija</vt:lpstr>
      <vt:lpstr>PowerPoint prezentacija</vt:lpstr>
      <vt:lpstr>PowerPoint prezentacija</vt:lpstr>
      <vt:lpstr>19.Koje aspekte podrške  smatrate najkorisnijim ili najboljim i zašto? – redoviti studenti (1)</vt:lpstr>
      <vt:lpstr>19. Koje aspekte podrške  smatrate najkorisnijim ili najboljim i zašto? – redoviti studenti (2)</vt:lpstr>
      <vt:lpstr>19. Koje aspekte podrške  smatrate najkorisnijim ili najboljim i zašto? – izvanredni  studenti (1)</vt:lpstr>
      <vt:lpstr>19. Koje aspekte podrške  smatrate najkorisnijim ili najboljim i zašto? – izvanredni studenti (2)</vt:lpstr>
      <vt:lpstr> 20. Koje aspekte podrške smatrate nedovoljnim?  - redoviti studenti (1)</vt:lpstr>
      <vt:lpstr>20. Koje aspekte podrške smatrate nedovoljnim?  - izvanredni studenti</vt:lpstr>
      <vt:lpstr>20.Koje aspekte podrške smatrate nedovoljnim?  - izvanredni studenti (2)</vt:lpstr>
      <vt:lpstr>21. Prijedlozi za unaprjeđenje podrške studentima – redoviti studenti (1)</vt:lpstr>
      <vt:lpstr>21. Prijedlozi za unaprjeđenje podrške studentima – redoviti studenti (2)</vt:lpstr>
      <vt:lpstr>21. Prijedlozi za unaprjeđenje podrške studentima – izvanredni studenti</vt:lpstr>
      <vt:lpstr>Zaključak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Zadovoljstvo studenata podrškom i radom stručnih službi u ak. god. 2023./24</dc:title>
  <dc:creator>Marijana Ivanek-Martinčić</dc:creator>
  <cp:lastModifiedBy>Marijana Ivanek-Martinčić</cp:lastModifiedBy>
  <cp:revision>16</cp:revision>
  <dcterms:created xsi:type="dcterms:W3CDTF">2024-11-12T19:05:01Z</dcterms:created>
  <dcterms:modified xsi:type="dcterms:W3CDTF">2024-11-12T21:52:30Z</dcterms:modified>
</cp:coreProperties>
</file>